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32"/>
    <p:restoredTop sz="94643"/>
  </p:normalViewPr>
  <p:slideViewPr>
    <p:cSldViewPr snapToGrid="0" snapToObjects="1">
      <p:cViewPr varScale="1">
        <p:scale>
          <a:sx n="85" d="100"/>
          <a:sy n="85" d="100"/>
        </p:scale>
        <p:origin x="90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97A2D-DD6C-7946-B1CD-4A0224FFBCE1}" type="datetimeFigureOut">
              <a:rPr lang="nb-NO" smtClean="0"/>
              <a:t>27.09.2017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A2C80-E078-844D-B231-C774DB5D1D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859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EF6-7BD7-524D-8029-F39013B41C20}" type="datetimeFigureOut">
              <a:rPr lang="nb-NO" smtClean="0"/>
              <a:t>27.09.2017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0F68-6D87-0240-94F0-0342514C2A4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EF6-7BD7-524D-8029-F39013B41C20}" type="datetimeFigureOut">
              <a:rPr lang="nb-NO" smtClean="0"/>
              <a:t>27.09.2017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0F68-6D87-0240-94F0-0342514C2A4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EF6-7BD7-524D-8029-F39013B41C20}" type="datetimeFigureOut">
              <a:rPr lang="nb-NO" smtClean="0"/>
              <a:t>27.09.2017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0F68-6D87-0240-94F0-0342514C2A4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EF6-7BD7-524D-8029-F39013B41C20}" type="datetimeFigureOut">
              <a:rPr lang="nb-NO" smtClean="0"/>
              <a:t>27.09.2017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0F68-6D87-0240-94F0-0342514C2A4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EF6-7BD7-524D-8029-F39013B41C20}" type="datetimeFigureOut">
              <a:rPr lang="nb-NO" smtClean="0"/>
              <a:t>27.09.2017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0F68-6D87-0240-94F0-0342514C2A4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EF6-7BD7-524D-8029-F39013B41C20}" type="datetimeFigureOut">
              <a:rPr lang="nb-NO" smtClean="0"/>
              <a:t>27.09.2017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0F68-6D87-0240-94F0-0342514C2A4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EF6-7BD7-524D-8029-F39013B41C20}" type="datetimeFigureOut">
              <a:rPr lang="nb-NO" smtClean="0"/>
              <a:t>27.09.2017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0F68-6D87-0240-94F0-0342514C2A4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EF6-7BD7-524D-8029-F39013B41C20}" type="datetimeFigureOut">
              <a:rPr lang="nb-NO" smtClean="0"/>
              <a:t>27.09.2017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0F68-6D87-0240-94F0-0342514C2A4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EF6-7BD7-524D-8029-F39013B41C20}" type="datetimeFigureOut">
              <a:rPr lang="nb-NO" smtClean="0"/>
              <a:t>27.09.2017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0F68-6D87-0240-94F0-0342514C2A4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EF6-7BD7-524D-8029-F39013B41C20}" type="datetimeFigureOut">
              <a:rPr lang="nb-NO" smtClean="0"/>
              <a:t>27.09.2017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0F68-6D87-0240-94F0-0342514C2A4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3EF6-7BD7-524D-8029-F39013B41C20}" type="datetimeFigureOut">
              <a:rPr lang="nb-NO" smtClean="0"/>
              <a:t>27.09.2017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0F68-6D87-0240-94F0-0342514C2A4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B3EF6-7BD7-524D-8029-F39013B41C20}" type="datetimeFigureOut">
              <a:rPr lang="nb-NO" smtClean="0"/>
              <a:t>27.09.2017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10F68-6D87-0240-94F0-0342514C2A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28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9" Type="http://schemas.openxmlformats.org/officeDocument/2006/relationships/image" Target="../media/image38.jpeg"/><Relationship Id="rId21" Type="http://schemas.openxmlformats.org/officeDocument/2006/relationships/image" Target="../media/image20.jpeg"/><Relationship Id="rId34" Type="http://schemas.openxmlformats.org/officeDocument/2006/relationships/image" Target="../media/image33.jpeg"/><Relationship Id="rId42" Type="http://schemas.openxmlformats.org/officeDocument/2006/relationships/image" Target="../media/image41.jpeg"/><Relationship Id="rId47" Type="http://schemas.openxmlformats.org/officeDocument/2006/relationships/image" Target="../media/image46.jpeg"/><Relationship Id="rId50" Type="http://schemas.openxmlformats.org/officeDocument/2006/relationships/image" Target="../media/image49.jpeg"/><Relationship Id="rId55" Type="http://schemas.openxmlformats.org/officeDocument/2006/relationships/image" Target="../media/image54.jpeg"/><Relationship Id="rId63" Type="http://schemas.openxmlformats.org/officeDocument/2006/relationships/image" Target="../media/image62.jpeg"/><Relationship Id="rId68" Type="http://schemas.openxmlformats.org/officeDocument/2006/relationships/image" Target="../media/image67.jpeg"/><Relationship Id="rId76" Type="http://schemas.openxmlformats.org/officeDocument/2006/relationships/image" Target="../media/image75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7" Type="http://schemas.openxmlformats.org/officeDocument/2006/relationships/image" Target="../media/image6.jpeg"/><Relationship Id="rId71" Type="http://schemas.openxmlformats.org/officeDocument/2006/relationships/image" Target="../media/image70.jpg"/><Relationship Id="rId92" Type="http://schemas.openxmlformats.org/officeDocument/2006/relationships/image" Target="../media/image91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9" Type="http://schemas.openxmlformats.org/officeDocument/2006/relationships/image" Target="../media/image28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jpeg"/><Relationship Id="rId37" Type="http://schemas.openxmlformats.org/officeDocument/2006/relationships/image" Target="../media/image36.jpeg"/><Relationship Id="rId40" Type="http://schemas.openxmlformats.org/officeDocument/2006/relationships/image" Target="../media/image39.jpeg"/><Relationship Id="rId45" Type="http://schemas.openxmlformats.org/officeDocument/2006/relationships/image" Target="../media/image44.jpeg"/><Relationship Id="rId53" Type="http://schemas.openxmlformats.org/officeDocument/2006/relationships/image" Target="../media/image52.jpeg"/><Relationship Id="rId58" Type="http://schemas.openxmlformats.org/officeDocument/2006/relationships/image" Target="../media/image57.jpeg"/><Relationship Id="rId66" Type="http://schemas.openxmlformats.org/officeDocument/2006/relationships/image" Target="../media/image65.jpeg"/><Relationship Id="rId74" Type="http://schemas.openxmlformats.org/officeDocument/2006/relationships/image" Target="../media/image73.jpg"/><Relationship Id="rId79" Type="http://schemas.openxmlformats.org/officeDocument/2006/relationships/image" Target="../media/image78.png"/><Relationship Id="rId87" Type="http://schemas.openxmlformats.org/officeDocument/2006/relationships/image" Target="../media/image86.png"/><Relationship Id="rId5" Type="http://schemas.openxmlformats.org/officeDocument/2006/relationships/image" Target="../media/image4.jpeg"/><Relationship Id="rId61" Type="http://schemas.openxmlformats.org/officeDocument/2006/relationships/image" Target="../media/image60.jpeg"/><Relationship Id="rId82" Type="http://schemas.openxmlformats.org/officeDocument/2006/relationships/image" Target="../media/image81.png"/><Relationship Id="rId90" Type="http://schemas.openxmlformats.org/officeDocument/2006/relationships/image" Target="../media/image89.png"/><Relationship Id="rId19" Type="http://schemas.openxmlformats.org/officeDocument/2006/relationships/image" Target="../media/image1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Relationship Id="rId35" Type="http://schemas.openxmlformats.org/officeDocument/2006/relationships/image" Target="../media/image34.jpeg"/><Relationship Id="rId43" Type="http://schemas.openxmlformats.org/officeDocument/2006/relationships/image" Target="../media/image42.jpeg"/><Relationship Id="rId48" Type="http://schemas.openxmlformats.org/officeDocument/2006/relationships/image" Target="../media/image47.jpeg"/><Relationship Id="rId56" Type="http://schemas.openxmlformats.org/officeDocument/2006/relationships/image" Target="../media/image55.jpeg"/><Relationship Id="rId64" Type="http://schemas.openxmlformats.org/officeDocument/2006/relationships/image" Target="../media/image63.jpeg"/><Relationship Id="rId69" Type="http://schemas.openxmlformats.org/officeDocument/2006/relationships/image" Target="../media/image68.jpeg"/><Relationship Id="rId77" Type="http://schemas.openxmlformats.org/officeDocument/2006/relationships/image" Target="../media/image76.png"/><Relationship Id="rId8" Type="http://schemas.openxmlformats.org/officeDocument/2006/relationships/image" Target="../media/image7.jpeg"/><Relationship Id="rId51" Type="http://schemas.openxmlformats.org/officeDocument/2006/relationships/image" Target="../media/image50.jpeg"/><Relationship Id="rId72" Type="http://schemas.openxmlformats.org/officeDocument/2006/relationships/image" Target="../media/image71.jp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93" Type="http://schemas.openxmlformats.org/officeDocument/2006/relationships/image" Target="../media/image92.png"/><Relationship Id="rId3" Type="http://schemas.openxmlformats.org/officeDocument/2006/relationships/image" Target="../media/image2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38" Type="http://schemas.openxmlformats.org/officeDocument/2006/relationships/image" Target="../media/image37.jpeg"/><Relationship Id="rId46" Type="http://schemas.openxmlformats.org/officeDocument/2006/relationships/image" Target="../media/image45.jpeg"/><Relationship Id="rId59" Type="http://schemas.openxmlformats.org/officeDocument/2006/relationships/image" Target="../media/image58.jpeg"/><Relationship Id="rId67" Type="http://schemas.openxmlformats.org/officeDocument/2006/relationships/image" Target="../media/image66.jpeg"/><Relationship Id="rId20" Type="http://schemas.openxmlformats.org/officeDocument/2006/relationships/image" Target="../media/image19.jpeg"/><Relationship Id="rId41" Type="http://schemas.openxmlformats.org/officeDocument/2006/relationships/image" Target="../media/image40.jpeg"/><Relationship Id="rId54" Type="http://schemas.openxmlformats.org/officeDocument/2006/relationships/image" Target="../media/image53.jpeg"/><Relationship Id="rId62" Type="http://schemas.openxmlformats.org/officeDocument/2006/relationships/image" Target="../media/image61.jpeg"/><Relationship Id="rId70" Type="http://schemas.openxmlformats.org/officeDocument/2006/relationships/image" Target="../media/image69.jpg"/><Relationship Id="rId75" Type="http://schemas.openxmlformats.org/officeDocument/2006/relationships/image" Target="../media/image74.jp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91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36" Type="http://schemas.openxmlformats.org/officeDocument/2006/relationships/image" Target="../media/image35.jpeg"/><Relationship Id="rId49" Type="http://schemas.openxmlformats.org/officeDocument/2006/relationships/image" Target="../media/image48.jpeg"/><Relationship Id="rId57" Type="http://schemas.openxmlformats.org/officeDocument/2006/relationships/image" Target="../media/image56.jpeg"/><Relationship Id="rId10" Type="http://schemas.openxmlformats.org/officeDocument/2006/relationships/image" Target="../media/image9.jpeg"/><Relationship Id="rId31" Type="http://schemas.openxmlformats.org/officeDocument/2006/relationships/image" Target="../media/image30.jpeg"/><Relationship Id="rId44" Type="http://schemas.openxmlformats.org/officeDocument/2006/relationships/image" Target="../media/image43.jpeg"/><Relationship Id="rId52" Type="http://schemas.openxmlformats.org/officeDocument/2006/relationships/image" Target="../media/image51.jpeg"/><Relationship Id="rId60" Type="http://schemas.openxmlformats.org/officeDocument/2006/relationships/image" Target="../media/image59.jpeg"/><Relationship Id="rId65" Type="http://schemas.openxmlformats.org/officeDocument/2006/relationships/image" Target="../media/image64.jpeg"/><Relationship Id="rId73" Type="http://schemas.openxmlformats.org/officeDocument/2006/relationships/image" Target="../media/image72.jp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RallyLydighet\Nye skilt 2014\Små skilt\Eliteklasse - 2014-page-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49" y="5942410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RallyLydighet\Nye skilt 2014\Små skilt\Eliteklasse - 2014-page-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50" y="5941344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RallyLydighet\Nye skilt 2014\Små skilt\Eliteklasse - 2014-page-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61" y="5282792"/>
            <a:ext cx="868071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RallyLydighet\Nye skilt 2014\Små skilt\Eliteklasse - 2014-page-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52" y="5292815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RallyLydighet\Nye skilt 2014\Små skilt\Eliteklasse - 2014-page-0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21" y="5291524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RallyLydighet\Nye skilt 2014\Små skilt\Eliteklasse - 2014-page-0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28" y="5299270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RallyLydighet\Nye skilt 2014\Små skilt\Eliteklasse - 2014-page-00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50" y="5293677"/>
            <a:ext cx="853741" cy="601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RallyLydighet\Nye skilt 2014\Små skilt\Eliteklasse - 2014-page-00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155" y="5294462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RallyLydighet\Nye skilt 2014\Små skilt\Eliteklasse - 2014-page-00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50" y="5292491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RallyLydighet\Nye skilt 2014\Små skilt\Klasse 3 - 2014-page-01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21" y="4644168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RallyLydighet\Nye skilt 2014\Små skilt\Klasse 3 - 2014-page-01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59" y="4649001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RallyLydighet\Nye skilt 2014\Små skilt\Klasse 3 - 2014-page-01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49" y="4645375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RallyLydighet\Nye skilt 2014\Små skilt\Klasse 3 - 2014-page-01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80" y="4654537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RallyLydighet\Nye skilt 2014\Små skilt\Klasse 3 - 2014-page-009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6" y="4652627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:\RallyLydighet\Nye skilt 2014\Små skilt\Klasse 3 - 2014-page-008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633" y="4007564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:\RallyLydighet\Nye skilt 2014\Små skilt\Klasse 3 - 2014-page-007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877" y="3999647"/>
            <a:ext cx="853741" cy="601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D:\RallyLydighet\Nye skilt 2014\Små skilt\Klasse 3 - 2014-page-006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15" y="4011928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:\RallyLydighet\Nye skilt 2014\Små skilt\Klasse 3 - 2014-page-005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075" y="4024042"/>
            <a:ext cx="853200" cy="5768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D:\RallyLydighet\Nye skilt 2014\Små skilt\Klasse 3 - 2014-page-004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21" y="4017671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D:\RallyLydighet\Nye skilt 2014\Små skilt\Klasse 3 - 2014-page-003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399" y="4017588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D:\RallyLydighet\Nye skilt 2014\Små skilt\Klasse 3 - 2014-page-002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42" y="4012250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:\RallyLydighet\Nye skilt 2014\Små skilt\Klasse 3 - 2014-page-001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42" y="4004065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D:\RallyLydighet\Nye skilt 2014\Små skilt\Klasse 2 - 2014-page-017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28" y="3372177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D:\RallyLydighet\Nye skilt 2014\Små skilt\Klasse 2 - 2014-page-016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20" y="3375824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:\RallyLydighet\Nye skilt 2014\Små skilt\Klasse 2 - 2014-page-015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373" y="3373840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D:\RallyLydighet\Nye skilt 2014\Små skilt\Klasse 2 - 2014-page-014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42" y="3372961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D:\RallyLydighet\Nye skilt 2014\Små skilt\Klasse 2 - 2014-page-013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77" y="3373301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D:\RallyLydighet\Nye skilt 2014\Små skilt\Klasse 2 - 2014-page-012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44" y="3364782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D:\RallyLydighet\Nye skilt 2014\Små skilt\Klasse 2 - 2014-page-011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6" y="3364788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D:\RallyLydighet\Nye skilt 2014\Små skilt\Klasse 2 - 2014-page-010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61" y="2729680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D:\RallyLydighet\Nye skilt 2014\Små skilt\Klasse 2 - 2014-page-009.jp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97" y="2729680"/>
            <a:ext cx="853200" cy="6001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D:\RallyLydighet\Nye skilt 2014\Små skilt\Klasse 2 - 2014-page-008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09" y="2726283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D:\RallyLydighet\Nye skilt 2014\Små skilt\Klasse 2 - 2014-page-007.jp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27" y="2712463"/>
            <a:ext cx="853200" cy="60081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D:\RallyLydighet\Nye skilt 2014\Små skilt\Klasse 2 - 2014-page-006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79" y="2721853"/>
            <a:ext cx="853200" cy="60081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D:\RallyLydighet\Nye skilt 2014\Små skilt\Klasse 2 - 2014-page-005.jp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16" y="2725431"/>
            <a:ext cx="853741" cy="6012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D:\RallyLydighet\Nye skilt 2014\Små skilt\Klasse 2 - 2014-page-004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53" y="2725432"/>
            <a:ext cx="853200" cy="60081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D:\RallyLydighet\Nye skilt 2014\Små skilt\Klasse 2 - 2014-page-003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05" y="2725431"/>
            <a:ext cx="853200" cy="60081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D:\RallyLydighet\Nye skilt 2014\Små skilt\Klasse 2 - 2014-page-002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80" y="2718736"/>
            <a:ext cx="826663" cy="6012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D:\RallyLydighet\Nye skilt 2014\Små skilt\Klasse 1 - 2014-page-029.jp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37" y="2084239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D:\RallyLydighet\Nye skilt 2014\Små skilt\Klasse 1 - 2014-page-028.jp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08" y="2081268"/>
            <a:ext cx="856755" cy="6006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D:\RallyLydighet\Nye skilt 2014\Små skilt\Klasse 1 - 2014-page-027.jp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82" y="2072008"/>
            <a:ext cx="853200" cy="6050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D:\RallyLydighet\Nye skilt 2014\Små skilt\Klasse 1 - 2014-page-026.jp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372" y="2084238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D:\RallyLydighet\Nye skilt 2014\Små skilt\Klasse 1 - 2014-page-025.jp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60" y="2088553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D:\RallyLydighet\Nye skilt 2014\Små skilt\Klasse 1 - 2014-page-024.jp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04" y="2086666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D:\RallyLydighet\Nye skilt 2014\Små skilt\Klasse 1 - 2014-page-023.jp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51" y="2076266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D:\RallyLydighet\Nye skilt 2014\Små skilt\Klasse 1 - 2014-page-022.jp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65" y="2066457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D:\RallyLydighet\Nye skilt 2014\Små skilt\Klasse 1 - 2014-page-020.jp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175" y="1437388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D:\RallyLydighet\Nye skilt 2014\Små skilt\Klasse 1 - 2014-page-019.jpg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44" y="1440322"/>
            <a:ext cx="853741" cy="601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D:\RallyLydighet\Nye skilt 2014\Små skilt\Klasse 1 - 2014-page-018.jpg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09" y="1432248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D:\RallyLydighet\Nye skilt 2014\Små skilt\Klasse 1 - 2014-page-017.jpg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22" y="1434346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D:\RallyLydighet\Nye skilt 2014\Små skilt\Klasse 1 - 2014-page-016.jpg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79" y="1432251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D:\RallyLydighet\Nye skilt 2014\Små skilt\Klasse 1 - 2014-page-015.jpg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63" y="1432250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D:\RallyLydighet\Nye skilt 2014\Små skilt\Klasse 1 - 2014-page-014.jpg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006" y="1435493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D:\RallyLydighet\Nye skilt 2014\Små skilt\Klasse 1 - 2014-page-013.jpg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50" y="1434871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D:\RallyLydighet\Nye skilt 2014\Små skilt\Klasse 1 - 2014-page-012.jpg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64" y="1434345"/>
            <a:ext cx="853741" cy="601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 descr="D:\RallyLydighet\Nye skilt 2014\Små skilt\Klasse 1 - 2014-page-011.jpg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1" y="1437274"/>
            <a:ext cx="853741" cy="601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D:\RallyLydighet\Nye skilt 2014\Små skilt\Klasse 1 - 2014-page-010.jpg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716" y="797666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 descr="D:\RallyLydighet\Nye skilt 2014\Små skilt\Klasse 1 - 2014-page-009.jpg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905" y="799472"/>
            <a:ext cx="853741" cy="601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D:\RallyLydighet\Nye skilt 2014\Små skilt\Klasse 1 - 2014-page-008.jpg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764" y="792179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67" descr="D:\RallyLydighet\Nye skilt 2014\Små skilt\Klasse 1 - 2014-page-007.jpg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78" y="790543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D:\RallyLydighet\Nye skilt 2014\Små skilt\Klasse 1 - 2014-page-006.jpg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109" y="788504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69" descr="D:\RallyLydighet\Nye skilt 2014\Små skilt\Klasse 1 - 2014-page-005.jpg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41" y="787358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D:\RallyLydighet\Nye skilt 2014\Små skilt\Klasse 1 - 2014-page-004.jpg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41" y="786790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D:\RallyLydighet\Nye skilt 2014\Små skilt\Klasse 1 - 2014-page-003.jpg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919" y="802711"/>
            <a:ext cx="853811" cy="6012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D:\RallyLydighet\Nye skilt 2014\Små skilt\Klasse 1 - 2014-page-002.jpg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86" y="796053"/>
            <a:ext cx="853200" cy="6008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73" descr="D:\RallyLydighet\Nye skilt 2014\Små skilt\Klasse 1 - 2014-page-001.jpg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" y="798856"/>
            <a:ext cx="853200" cy="600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D:\RallyLydighet\Nye skilt 2014\Små skilt\Start og Maal -2014-page-001.jpg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05" y="5949052"/>
            <a:ext cx="838152" cy="5902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9" name="Picture 75" descr="D:\RallyLydighet\Nye skilt 2014\Små skilt\Start og Maal -2014-page-002.jpg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896" y="5959548"/>
            <a:ext cx="838152" cy="5902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85" y="159471"/>
            <a:ext cx="775659" cy="545591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36" y="98912"/>
            <a:ext cx="937802" cy="6596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56" y="188910"/>
            <a:ext cx="719328" cy="50596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95" y="149103"/>
            <a:ext cx="719328" cy="50596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24" y="169324"/>
            <a:ext cx="719328" cy="505968"/>
          </a:xfrm>
          <a:prstGeom prst="rect">
            <a:avLst/>
          </a:prstGeom>
        </p:spPr>
      </p:pic>
      <p:sp>
        <p:nvSpPr>
          <p:cNvPr id="85" name="TextBox 138"/>
          <p:cNvSpPr txBox="1"/>
          <p:nvPr/>
        </p:nvSpPr>
        <p:spPr>
          <a:xfrm>
            <a:off x="108675" y="129921"/>
            <a:ext cx="214489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Rallylydighet </a:t>
            </a:r>
            <a:r>
              <a:rPr lang="nb-NO" sz="1600" b="1" dirty="0"/>
              <a:t>1.1.2018 </a:t>
            </a:r>
          </a:p>
          <a:p>
            <a:pPr algn="ctr"/>
            <a:r>
              <a:rPr lang="nb-NO" sz="1600" dirty="0"/>
              <a:t> Skilt for banebygging </a:t>
            </a:r>
            <a:endParaRPr lang="sv-SE" sz="1600" b="1" dirty="0"/>
          </a:p>
        </p:txBody>
      </p:sp>
      <p:sp>
        <p:nvSpPr>
          <p:cNvPr id="86" name="TextBox 139"/>
          <p:cNvSpPr txBox="1"/>
          <p:nvPr/>
        </p:nvSpPr>
        <p:spPr>
          <a:xfrm>
            <a:off x="7465924" y="6507102"/>
            <a:ext cx="1678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Av </a:t>
            </a:r>
            <a:r>
              <a:rPr lang="nb-NO" sz="1200"/>
              <a:t>Solveig Zetterstrøm </a:t>
            </a:r>
            <a:endParaRPr lang="sv-SE" sz="12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148" y="87153"/>
            <a:ext cx="896988" cy="630932"/>
          </a:xfrm>
          <a:prstGeom prst="rect">
            <a:avLst/>
          </a:prstGeom>
        </p:spPr>
      </p:pic>
      <p:pic>
        <p:nvPicPr>
          <p:cNvPr id="84" name="Bilde 83"/>
          <p:cNvPicPr>
            <a:picLocks noChangeAspect="1"/>
          </p:cNvPicPr>
          <p:nvPr/>
        </p:nvPicPr>
        <p:blipFill rotWithShape="1"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/>
          <a:stretch/>
        </p:blipFill>
        <p:spPr>
          <a:xfrm>
            <a:off x="4056032" y="94056"/>
            <a:ext cx="590402" cy="625751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36" y="5909479"/>
            <a:ext cx="881193" cy="640291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" y="5909479"/>
            <a:ext cx="899999" cy="653142"/>
          </a:xfrm>
          <a:prstGeom prst="rect">
            <a:avLst/>
          </a:prstGeom>
        </p:spPr>
      </p:pic>
      <p:pic>
        <p:nvPicPr>
          <p:cNvPr id="28" name="Bilde 27"/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" y="5267730"/>
            <a:ext cx="891516" cy="641891"/>
          </a:xfrm>
          <a:prstGeom prst="rect">
            <a:avLst/>
          </a:prstGeom>
        </p:spPr>
      </p:pic>
      <p:pic>
        <p:nvPicPr>
          <p:cNvPr id="29" name="Bilde 28"/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59" y="5269630"/>
            <a:ext cx="910875" cy="646928"/>
          </a:xfrm>
          <a:prstGeom prst="rect">
            <a:avLst/>
          </a:prstGeom>
        </p:spPr>
      </p:pic>
      <p:pic>
        <p:nvPicPr>
          <p:cNvPr id="30" name="Bilde 29"/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0" y="5274687"/>
            <a:ext cx="896182" cy="635389"/>
          </a:xfrm>
          <a:prstGeom prst="rect">
            <a:avLst/>
          </a:prstGeom>
        </p:spPr>
      </p:pic>
      <p:pic>
        <p:nvPicPr>
          <p:cNvPr id="31" name="Bilde 30"/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497" y="4644168"/>
            <a:ext cx="894396" cy="623562"/>
          </a:xfrm>
          <a:prstGeom prst="rect">
            <a:avLst/>
          </a:prstGeom>
        </p:spPr>
      </p:pic>
      <p:pic>
        <p:nvPicPr>
          <p:cNvPr id="33" name="Bilde 32"/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44" y="4629113"/>
            <a:ext cx="902354" cy="641146"/>
          </a:xfrm>
          <a:prstGeom prst="rect">
            <a:avLst/>
          </a:prstGeom>
        </p:spPr>
      </p:pic>
      <p:pic>
        <p:nvPicPr>
          <p:cNvPr id="34" name="Bilde 33"/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814" y="4643931"/>
            <a:ext cx="885235" cy="622431"/>
          </a:xfrm>
          <a:prstGeom prst="rect">
            <a:avLst/>
          </a:prstGeom>
        </p:spPr>
      </p:pic>
      <p:pic>
        <p:nvPicPr>
          <p:cNvPr id="35" name="Bilde 34"/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78" y="4627156"/>
            <a:ext cx="923536" cy="649361"/>
          </a:xfrm>
          <a:prstGeom prst="rect">
            <a:avLst/>
          </a:prstGeom>
        </p:spPr>
      </p:pic>
      <p:pic>
        <p:nvPicPr>
          <p:cNvPr id="38" name="Bilde 37"/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70" y="3984682"/>
            <a:ext cx="907564" cy="649625"/>
          </a:xfrm>
          <a:prstGeom prst="rect">
            <a:avLst/>
          </a:prstGeom>
        </p:spPr>
      </p:pic>
      <p:pic>
        <p:nvPicPr>
          <p:cNvPr id="41" name="Bilde 40"/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56" y="3353411"/>
            <a:ext cx="879207" cy="624586"/>
          </a:xfrm>
          <a:prstGeom prst="rect">
            <a:avLst/>
          </a:prstGeom>
        </p:spPr>
      </p:pic>
      <p:pic>
        <p:nvPicPr>
          <p:cNvPr id="42" name="Bilde 41"/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" y="2707782"/>
            <a:ext cx="894906" cy="640564"/>
          </a:xfrm>
          <a:prstGeom prst="rect">
            <a:avLst/>
          </a:prstGeom>
        </p:spPr>
      </p:pic>
      <p:pic>
        <p:nvPicPr>
          <p:cNvPr id="43" name="Bilde 42"/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31" y="2064486"/>
            <a:ext cx="879859" cy="634425"/>
          </a:xfrm>
          <a:prstGeom prst="rect">
            <a:avLst/>
          </a:prstGeom>
        </p:spPr>
      </p:pic>
      <p:pic>
        <p:nvPicPr>
          <p:cNvPr id="44" name="Bilde 43"/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4" y="2052758"/>
            <a:ext cx="894490" cy="63691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628" y="4649488"/>
            <a:ext cx="870005" cy="6168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30" y="3382479"/>
            <a:ext cx="846588" cy="560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304" y="3381819"/>
            <a:ext cx="836524" cy="5614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4006336"/>
            <a:ext cx="849096" cy="5926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9646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9</Words>
  <Application>Microsoft Office PowerPoint</Application>
  <PresentationFormat>Skjermfremvisning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Solveig</dc:creator>
  <cp:lastModifiedBy>Inger Dragland</cp:lastModifiedBy>
  <cp:revision>21</cp:revision>
  <dcterms:created xsi:type="dcterms:W3CDTF">2014-04-20T02:10:35Z</dcterms:created>
  <dcterms:modified xsi:type="dcterms:W3CDTF">2017-09-27T12:25:16Z</dcterms:modified>
</cp:coreProperties>
</file>