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6357" autoAdjust="0"/>
  </p:normalViewPr>
  <p:slideViewPr>
    <p:cSldViewPr snapToGrid="0">
      <p:cViewPr varScale="1">
        <p:scale>
          <a:sx n="125" d="100"/>
          <a:sy n="125" d="100"/>
        </p:scale>
        <p:origin x="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756D11-4853-4781-91BE-2001C6EA5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7334CD9-B0FB-434A-AD2A-696AA65C1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069F84-1748-4AAE-9A79-F5A2BAEE4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3B08-AD62-4E07-A6BA-442A8DEA7894}" type="datetimeFigureOut">
              <a:rPr lang="nb-NO" smtClean="0"/>
              <a:t>30.09.2022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3B3AC9-85A1-4DCF-9FA5-380C9C29B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60B4972-980D-4B69-A378-6141A92E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6AC5-F5C9-45CF-B650-523DC5AE8F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217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1F4FC2-2934-4E61-8D0F-EBB8F45B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B14DF7E-13D9-44AA-AEEE-FA1990E6B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4E7393-CF6F-4E3A-B8C0-11EF7848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3B08-AD62-4E07-A6BA-442A8DEA7894}" type="datetimeFigureOut">
              <a:rPr lang="nb-NO" smtClean="0"/>
              <a:t>30.09.2022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464BE2-60C1-4304-9497-592EFCD8B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F4C8D1E-AE81-45A9-AEEF-A1401A5B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6AC5-F5C9-45CF-B650-523DC5AE8F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065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E190254-C70A-4C71-A460-DB9EC2C62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F6CD189-8578-43D1-81F7-4275B006B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B19D79-0FF1-4545-9DDE-254218639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3B08-AD62-4E07-A6BA-442A8DEA7894}" type="datetimeFigureOut">
              <a:rPr lang="nb-NO" smtClean="0"/>
              <a:t>30.09.2022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B508188-9BF6-485C-824F-E631DA16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2172EF-32BD-4999-8DD7-7E8039F3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6AC5-F5C9-45CF-B650-523DC5AE8F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469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B248B9-F937-49D0-A257-DC1904B6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DA96DC-8F2D-4245-ABAC-49ECCE427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1899BE-76A0-462C-AE34-5DCD4BC0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3B08-AD62-4E07-A6BA-442A8DEA7894}" type="datetimeFigureOut">
              <a:rPr lang="nb-NO" smtClean="0"/>
              <a:t>30.09.2022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D48BA0-9120-4CE8-A1A2-834689DC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EE2FA5F-A0EC-44C1-BE82-E3788410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6AC5-F5C9-45CF-B650-523DC5AE8F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222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334455-A62B-4626-872A-7CA8007E7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3CAD9B-593B-42F1-B1F9-CD962633E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60A0BAC-6541-4FBB-8097-8B9E44B11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3B08-AD62-4E07-A6BA-442A8DEA7894}" type="datetimeFigureOut">
              <a:rPr lang="nb-NO" smtClean="0"/>
              <a:t>30.09.2022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FA5343-B39B-439D-A685-E63CD6F5F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7774671-C655-4A16-82A8-339380A5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6AC5-F5C9-45CF-B650-523DC5AE8F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0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60F645-E4C5-4D2F-A2CC-D98FF993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F968F8-E9F6-4FDA-9F89-529D0B02F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E11F97A-E5E5-4E25-8940-559AAE374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737A33C-D7B8-465F-9ACD-4BFA9F857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3B08-AD62-4E07-A6BA-442A8DEA7894}" type="datetimeFigureOut">
              <a:rPr lang="nb-NO" smtClean="0"/>
              <a:t>30.09.2022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6F3191C-B18C-43C8-A3DB-0C1375D8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F51C302-93C6-4509-BB77-62A2825C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6AC5-F5C9-45CF-B650-523DC5AE8F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485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56362F-BE61-4FE4-B812-90DF84EE4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90393CD-EBB2-4037-A2EA-B35D7F048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EEC588C-F858-47DB-A0F7-E6176A008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8BAAD14-F18E-421F-AA6E-63B292B88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205F7CF-58B0-415B-BD38-0AAB4948C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B937F49-DE56-498C-B456-B89F6857D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3B08-AD62-4E07-A6BA-442A8DEA7894}" type="datetimeFigureOut">
              <a:rPr lang="nb-NO" smtClean="0"/>
              <a:t>30.09.2022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5393A1E-7FB9-4042-9999-B5E1E534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CBE19A8-F1EE-4D40-B414-CB9283D59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6AC5-F5C9-45CF-B650-523DC5AE8F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727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E0AAB1-B661-4C5A-BBEC-829AAA00B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0129D85-E3FA-4E91-B043-4FE58995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3B08-AD62-4E07-A6BA-442A8DEA7894}" type="datetimeFigureOut">
              <a:rPr lang="nb-NO" smtClean="0"/>
              <a:t>30.09.2022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9AA01E7-33B2-4A15-8D9B-562792F4B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340B10-9D06-4639-A6CC-9D6CA1D3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6AC5-F5C9-45CF-B650-523DC5AE8F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984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8DAD3D9-8C55-435D-9FD4-EB8933F53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3B08-AD62-4E07-A6BA-442A8DEA7894}" type="datetimeFigureOut">
              <a:rPr lang="nb-NO" smtClean="0"/>
              <a:t>30.09.2022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46A7CD0-473D-4F60-A29F-55B3F18B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38938A7-7A88-4CE5-80DC-DA697F87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6AC5-F5C9-45CF-B650-523DC5AE8F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156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C9FAB5-6559-46D9-BFFD-1B0AD4CF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059D1B-D4E1-4B08-8FD4-88086BCF4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5CC28B7-9C6B-4DDA-82B7-E3241C567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49D9991-DB8D-447D-8921-9A955465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3B08-AD62-4E07-A6BA-442A8DEA7894}" type="datetimeFigureOut">
              <a:rPr lang="nb-NO" smtClean="0"/>
              <a:t>30.09.2022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B812D7E-8387-43E7-B7BD-BB0729BE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28261D7-7919-4716-8810-CB986162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6AC5-F5C9-45CF-B650-523DC5AE8F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233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0D81FA-CD18-4770-BE14-09E520C5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96B655A-8162-4821-8BC1-9A8199B88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A3D08DC-EE42-4B26-ACB1-114082A1E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6C14C26-8AF0-405E-B08D-639077A6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3B08-AD62-4E07-A6BA-442A8DEA7894}" type="datetimeFigureOut">
              <a:rPr lang="nb-NO" smtClean="0"/>
              <a:t>30.09.2022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EC06032-6C5C-44FE-8FB2-65C6931F2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C32EAAA-B3C9-4271-872C-EAC76DE1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6AC5-F5C9-45CF-B650-523DC5AE8F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554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3EAA695-A1DC-4FA2-AFCC-1E8CBE1C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6C66BA6-CCFC-43FF-9B5D-50FA2B50A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63578E7-DDC0-4DD6-9D28-F210B156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E3B08-AD62-4E07-A6BA-442A8DEA7894}" type="datetimeFigureOut">
              <a:rPr lang="nb-NO" smtClean="0"/>
              <a:t>30.09.2022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AFC99C-633D-44E9-9C1E-FB98E5205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83A498-65F0-4486-9859-E751F5105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6AC5-F5C9-45CF-B650-523DC5AE8F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360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jpeg"/><Relationship Id="rId21" Type="http://schemas.openxmlformats.org/officeDocument/2006/relationships/image" Target="../media/image20.jpeg"/><Relationship Id="rId42" Type="http://schemas.openxmlformats.org/officeDocument/2006/relationships/image" Target="../media/image41.jpeg"/><Relationship Id="rId47" Type="http://schemas.openxmlformats.org/officeDocument/2006/relationships/image" Target="../media/image46.jpeg"/><Relationship Id="rId63" Type="http://schemas.openxmlformats.org/officeDocument/2006/relationships/image" Target="../media/image62.jpeg"/><Relationship Id="rId68" Type="http://schemas.openxmlformats.org/officeDocument/2006/relationships/image" Target="../media/image67.jpeg"/><Relationship Id="rId84" Type="http://schemas.openxmlformats.org/officeDocument/2006/relationships/image" Target="../media/image83.jpeg"/><Relationship Id="rId89" Type="http://schemas.openxmlformats.org/officeDocument/2006/relationships/image" Target="../media/image88.jpeg"/><Relationship Id="rId112" Type="http://schemas.openxmlformats.org/officeDocument/2006/relationships/image" Target="../media/image111.jpeg"/><Relationship Id="rId16" Type="http://schemas.openxmlformats.org/officeDocument/2006/relationships/image" Target="../media/image15.jpeg"/><Relationship Id="rId107" Type="http://schemas.openxmlformats.org/officeDocument/2006/relationships/image" Target="../media/image106.jpeg"/><Relationship Id="rId11" Type="http://schemas.openxmlformats.org/officeDocument/2006/relationships/image" Target="../media/image10.jpeg"/><Relationship Id="rId32" Type="http://schemas.openxmlformats.org/officeDocument/2006/relationships/image" Target="../media/image31.jpeg"/><Relationship Id="rId37" Type="http://schemas.openxmlformats.org/officeDocument/2006/relationships/image" Target="../media/image36.jpeg"/><Relationship Id="rId53" Type="http://schemas.openxmlformats.org/officeDocument/2006/relationships/image" Target="../media/image52.jpeg"/><Relationship Id="rId58" Type="http://schemas.openxmlformats.org/officeDocument/2006/relationships/image" Target="../media/image57.jpeg"/><Relationship Id="rId74" Type="http://schemas.openxmlformats.org/officeDocument/2006/relationships/image" Target="../media/image73.jpeg"/><Relationship Id="rId79" Type="http://schemas.openxmlformats.org/officeDocument/2006/relationships/image" Target="../media/image78.jpeg"/><Relationship Id="rId102" Type="http://schemas.openxmlformats.org/officeDocument/2006/relationships/image" Target="../media/image101.jpeg"/><Relationship Id="rId5" Type="http://schemas.openxmlformats.org/officeDocument/2006/relationships/image" Target="../media/image4.jpg"/><Relationship Id="rId90" Type="http://schemas.openxmlformats.org/officeDocument/2006/relationships/image" Target="../media/image89.jpeg"/><Relationship Id="rId95" Type="http://schemas.openxmlformats.org/officeDocument/2006/relationships/image" Target="../media/image94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43" Type="http://schemas.openxmlformats.org/officeDocument/2006/relationships/image" Target="../media/image42.jpeg"/><Relationship Id="rId48" Type="http://schemas.openxmlformats.org/officeDocument/2006/relationships/image" Target="../media/image47.jpeg"/><Relationship Id="rId64" Type="http://schemas.openxmlformats.org/officeDocument/2006/relationships/image" Target="../media/image63.jpeg"/><Relationship Id="rId69" Type="http://schemas.openxmlformats.org/officeDocument/2006/relationships/image" Target="../media/image68.jpeg"/><Relationship Id="rId113" Type="http://schemas.openxmlformats.org/officeDocument/2006/relationships/image" Target="../media/image112.jpeg"/><Relationship Id="rId80" Type="http://schemas.openxmlformats.org/officeDocument/2006/relationships/image" Target="../media/image79.jpeg"/><Relationship Id="rId85" Type="http://schemas.openxmlformats.org/officeDocument/2006/relationships/image" Target="../media/image84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33" Type="http://schemas.openxmlformats.org/officeDocument/2006/relationships/image" Target="../media/image32.jpeg"/><Relationship Id="rId38" Type="http://schemas.openxmlformats.org/officeDocument/2006/relationships/image" Target="../media/image37.jpeg"/><Relationship Id="rId59" Type="http://schemas.openxmlformats.org/officeDocument/2006/relationships/image" Target="../media/image58.jpeg"/><Relationship Id="rId103" Type="http://schemas.openxmlformats.org/officeDocument/2006/relationships/image" Target="../media/image102.jpeg"/><Relationship Id="rId108" Type="http://schemas.openxmlformats.org/officeDocument/2006/relationships/image" Target="../media/image107.jpeg"/><Relationship Id="rId54" Type="http://schemas.openxmlformats.org/officeDocument/2006/relationships/image" Target="../media/image53.jpeg"/><Relationship Id="rId70" Type="http://schemas.openxmlformats.org/officeDocument/2006/relationships/image" Target="../media/image69.jpeg"/><Relationship Id="rId75" Type="http://schemas.openxmlformats.org/officeDocument/2006/relationships/image" Target="../media/image74.jpeg"/><Relationship Id="rId91" Type="http://schemas.openxmlformats.org/officeDocument/2006/relationships/image" Target="../media/image90.jpeg"/><Relationship Id="rId96" Type="http://schemas.openxmlformats.org/officeDocument/2006/relationships/image" Target="../media/image9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36" Type="http://schemas.openxmlformats.org/officeDocument/2006/relationships/image" Target="../media/image35.jpeg"/><Relationship Id="rId49" Type="http://schemas.openxmlformats.org/officeDocument/2006/relationships/image" Target="../media/image48.jpeg"/><Relationship Id="rId57" Type="http://schemas.openxmlformats.org/officeDocument/2006/relationships/image" Target="../media/image56.jpeg"/><Relationship Id="rId106" Type="http://schemas.openxmlformats.org/officeDocument/2006/relationships/image" Target="../media/image105.jpeg"/><Relationship Id="rId114" Type="http://schemas.openxmlformats.org/officeDocument/2006/relationships/image" Target="../media/image113.JPG"/><Relationship Id="rId10" Type="http://schemas.openxmlformats.org/officeDocument/2006/relationships/image" Target="../media/image9.JPG"/><Relationship Id="rId31" Type="http://schemas.openxmlformats.org/officeDocument/2006/relationships/image" Target="../media/image30.jpeg"/><Relationship Id="rId44" Type="http://schemas.openxmlformats.org/officeDocument/2006/relationships/image" Target="../media/image43.jpeg"/><Relationship Id="rId52" Type="http://schemas.openxmlformats.org/officeDocument/2006/relationships/image" Target="../media/image51.jpeg"/><Relationship Id="rId60" Type="http://schemas.openxmlformats.org/officeDocument/2006/relationships/image" Target="../media/image59.jpeg"/><Relationship Id="rId65" Type="http://schemas.openxmlformats.org/officeDocument/2006/relationships/image" Target="../media/image64.jpeg"/><Relationship Id="rId73" Type="http://schemas.openxmlformats.org/officeDocument/2006/relationships/image" Target="../media/image72.jpeg"/><Relationship Id="rId78" Type="http://schemas.openxmlformats.org/officeDocument/2006/relationships/image" Target="../media/image77.jpeg"/><Relationship Id="rId81" Type="http://schemas.openxmlformats.org/officeDocument/2006/relationships/image" Target="../media/image80.jpeg"/><Relationship Id="rId86" Type="http://schemas.openxmlformats.org/officeDocument/2006/relationships/image" Target="../media/image85.jpeg"/><Relationship Id="rId94" Type="http://schemas.openxmlformats.org/officeDocument/2006/relationships/image" Target="../media/image93.jpeg"/><Relationship Id="rId99" Type="http://schemas.openxmlformats.org/officeDocument/2006/relationships/image" Target="../media/image98.jpeg"/><Relationship Id="rId101" Type="http://schemas.openxmlformats.org/officeDocument/2006/relationships/image" Target="../media/image100.jpe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9" Type="http://schemas.openxmlformats.org/officeDocument/2006/relationships/image" Target="../media/image38.jpeg"/><Relationship Id="rId109" Type="http://schemas.openxmlformats.org/officeDocument/2006/relationships/image" Target="../media/image108.jpeg"/><Relationship Id="rId34" Type="http://schemas.openxmlformats.org/officeDocument/2006/relationships/image" Target="../media/image33.jpeg"/><Relationship Id="rId50" Type="http://schemas.openxmlformats.org/officeDocument/2006/relationships/image" Target="../media/image49.jpeg"/><Relationship Id="rId55" Type="http://schemas.openxmlformats.org/officeDocument/2006/relationships/image" Target="../media/image54.jpeg"/><Relationship Id="rId76" Type="http://schemas.openxmlformats.org/officeDocument/2006/relationships/image" Target="../media/image75.jpeg"/><Relationship Id="rId97" Type="http://schemas.openxmlformats.org/officeDocument/2006/relationships/image" Target="../media/image96.jpeg"/><Relationship Id="rId104" Type="http://schemas.openxmlformats.org/officeDocument/2006/relationships/image" Target="../media/image103.jpeg"/><Relationship Id="rId7" Type="http://schemas.openxmlformats.org/officeDocument/2006/relationships/image" Target="../media/image6.jpg"/><Relationship Id="rId71" Type="http://schemas.openxmlformats.org/officeDocument/2006/relationships/image" Target="../media/image70.jpeg"/><Relationship Id="rId92" Type="http://schemas.openxmlformats.org/officeDocument/2006/relationships/image" Target="../media/image91.jpeg"/><Relationship Id="rId2" Type="http://schemas.openxmlformats.org/officeDocument/2006/relationships/image" Target="../media/image1.jpeg"/><Relationship Id="rId29" Type="http://schemas.openxmlformats.org/officeDocument/2006/relationships/image" Target="../media/image28.jpeg"/><Relationship Id="rId24" Type="http://schemas.openxmlformats.org/officeDocument/2006/relationships/image" Target="../media/image23.jpeg"/><Relationship Id="rId40" Type="http://schemas.openxmlformats.org/officeDocument/2006/relationships/image" Target="../media/image39.jpeg"/><Relationship Id="rId45" Type="http://schemas.openxmlformats.org/officeDocument/2006/relationships/image" Target="../media/image44.jpeg"/><Relationship Id="rId66" Type="http://schemas.openxmlformats.org/officeDocument/2006/relationships/image" Target="../media/image65.jpeg"/><Relationship Id="rId87" Type="http://schemas.openxmlformats.org/officeDocument/2006/relationships/image" Target="../media/image86.jpeg"/><Relationship Id="rId110" Type="http://schemas.openxmlformats.org/officeDocument/2006/relationships/image" Target="../media/image109.jpeg"/><Relationship Id="rId61" Type="http://schemas.openxmlformats.org/officeDocument/2006/relationships/image" Target="../media/image60.jpeg"/><Relationship Id="rId82" Type="http://schemas.openxmlformats.org/officeDocument/2006/relationships/image" Target="../media/image81.jpeg"/><Relationship Id="rId19" Type="http://schemas.openxmlformats.org/officeDocument/2006/relationships/image" Target="../media/image18.jpeg"/><Relationship Id="rId14" Type="http://schemas.openxmlformats.org/officeDocument/2006/relationships/image" Target="../media/image13.jpeg"/><Relationship Id="rId30" Type="http://schemas.openxmlformats.org/officeDocument/2006/relationships/image" Target="../media/image29.jpeg"/><Relationship Id="rId35" Type="http://schemas.openxmlformats.org/officeDocument/2006/relationships/image" Target="../media/image34.jpeg"/><Relationship Id="rId56" Type="http://schemas.openxmlformats.org/officeDocument/2006/relationships/image" Target="../media/image55.jpeg"/><Relationship Id="rId77" Type="http://schemas.openxmlformats.org/officeDocument/2006/relationships/image" Target="../media/image76.jpeg"/><Relationship Id="rId100" Type="http://schemas.openxmlformats.org/officeDocument/2006/relationships/image" Target="../media/image99.jpeg"/><Relationship Id="rId105" Type="http://schemas.openxmlformats.org/officeDocument/2006/relationships/image" Target="../media/image104.jpeg"/><Relationship Id="rId8" Type="http://schemas.openxmlformats.org/officeDocument/2006/relationships/image" Target="../media/image7.jpg"/><Relationship Id="rId51" Type="http://schemas.openxmlformats.org/officeDocument/2006/relationships/image" Target="../media/image50.jpeg"/><Relationship Id="rId72" Type="http://schemas.openxmlformats.org/officeDocument/2006/relationships/image" Target="../media/image71.jpeg"/><Relationship Id="rId93" Type="http://schemas.openxmlformats.org/officeDocument/2006/relationships/image" Target="../media/image92.jpeg"/><Relationship Id="rId98" Type="http://schemas.openxmlformats.org/officeDocument/2006/relationships/image" Target="../media/image97.jpeg"/><Relationship Id="rId3" Type="http://schemas.openxmlformats.org/officeDocument/2006/relationships/image" Target="../media/image2.jpeg"/><Relationship Id="rId25" Type="http://schemas.openxmlformats.org/officeDocument/2006/relationships/image" Target="../media/image24.jpeg"/><Relationship Id="rId46" Type="http://schemas.openxmlformats.org/officeDocument/2006/relationships/image" Target="../media/image45.jpeg"/><Relationship Id="rId67" Type="http://schemas.openxmlformats.org/officeDocument/2006/relationships/image" Target="../media/image66.jpeg"/><Relationship Id="rId20" Type="http://schemas.openxmlformats.org/officeDocument/2006/relationships/image" Target="../media/image19.jpeg"/><Relationship Id="rId41" Type="http://schemas.openxmlformats.org/officeDocument/2006/relationships/image" Target="../media/image40.jpeg"/><Relationship Id="rId62" Type="http://schemas.openxmlformats.org/officeDocument/2006/relationships/image" Target="../media/image61.jpeg"/><Relationship Id="rId83" Type="http://schemas.openxmlformats.org/officeDocument/2006/relationships/image" Target="../media/image82.jpeg"/><Relationship Id="rId88" Type="http://schemas.openxmlformats.org/officeDocument/2006/relationships/image" Target="../media/image87.jpeg"/><Relationship Id="rId111" Type="http://schemas.openxmlformats.org/officeDocument/2006/relationships/image" Target="../media/image110.jpe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jpeg"/><Relationship Id="rId21" Type="http://schemas.openxmlformats.org/officeDocument/2006/relationships/image" Target="../media/image21.jpeg"/><Relationship Id="rId42" Type="http://schemas.openxmlformats.org/officeDocument/2006/relationships/image" Target="../media/image41.jpeg"/><Relationship Id="rId47" Type="http://schemas.openxmlformats.org/officeDocument/2006/relationships/image" Target="../media/image46.jpeg"/><Relationship Id="rId63" Type="http://schemas.openxmlformats.org/officeDocument/2006/relationships/image" Target="../media/image62.jpeg"/><Relationship Id="rId68" Type="http://schemas.openxmlformats.org/officeDocument/2006/relationships/image" Target="../media/image67.jpeg"/><Relationship Id="rId84" Type="http://schemas.openxmlformats.org/officeDocument/2006/relationships/image" Target="../media/image83.jpeg"/><Relationship Id="rId89" Type="http://schemas.openxmlformats.org/officeDocument/2006/relationships/image" Target="../media/image88.jpeg"/><Relationship Id="rId112" Type="http://schemas.openxmlformats.org/officeDocument/2006/relationships/image" Target="../media/image111.jpeg"/><Relationship Id="rId16" Type="http://schemas.openxmlformats.org/officeDocument/2006/relationships/image" Target="../media/image16.jpeg"/><Relationship Id="rId107" Type="http://schemas.openxmlformats.org/officeDocument/2006/relationships/image" Target="../media/image106.jpeg"/><Relationship Id="rId11" Type="http://schemas.openxmlformats.org/officeDocument/2006/relationships/image" Target="../media/image11.jpeg"/><Relationship Id="rId32" Type="http://schemas.openxmlformats.org/officeDocument/2006/relationships/image" Target="../media/image32.jpeg"/><Relationship Id="rId37" Type="http://schemas.openxmlformats.org/officeDocument/2006/relationships/image" Target="../media/image36.jpeg"/><Relationship Id="rId53" Type="http://schemas.openxmlformats.org/officeDocument/2006/relationships/image" Target="../media/image52.jpeg"/><Relationship Id="rId58" Type="http://schemas.openxmlformats.org/officeDocument/2006/relationships/image" Target="../media/image57.jpeg"/><Relationship Id="rId74" Type="http://schemas.openxmlformats.org/officeDocument/2006/relationships/image" Target="../media/image73.jpeg"/><Relationship Id="rId79" Type="http://schemas.openxmlformats.org/officeDocument/2006/relationships/image" Target="../media/image78.jpeg"/><Relationship Id="rId102" Type="http://schemas.openxmlformats.org/officeDocument/2006/relationships/image" Target="../media/image101.jpeg"/><Relationship Id="rId5" Type="http://schemas.openxmlformats.org/officeDocument/2006/relationships/image" Target="../media/image5.jpg"/><Relationship Id="rId90" Type="http://schemas.openxmlformats.org/officeDocument/2006/relationships/image" Target="../media/image89.jpeg"/><Relationship Id="rId95" Type="http://schemas.openxmlformats.org/officeDocument/2006/relationships/image" Target="../media/image9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43" Type="http://schemas.openxmlformats.org/officeDocument/2006/relationships/image" Target="../media/image42.jpeg"/><Relationship Id="rId48" Type="http://schemas.openxmlformats.org/officeDocument/2006/relationships/image" Target="../media/image47.jpeg"/><Relationship Id="rId64" Type="http://schemas.openxmlformats.org/officeDocument/2006/relationships/image" Target="../media/image63.jpeg"/><Relationship Id="rId69" Type="http://schemas.openxmlformats.org/officeDocument/2006/relationships/image" Target="../media/image68.jpeg"/><Relationship Id="rId113" Type="http://schemas.openxmlformats.org/officeDocument/2006/relationships/image" Target="../media/image112.jpeg"/><Relationship Id="rId80" Type="http://schemas.openxmlformats.org/officeDocument/2006/relationships/image" Target="../media/image79.jpeg"/><Relationship Id="rId85" Type="http://schemas.openxmlformats.org/officeDocument/2006/relationships/image" Target="../media/image84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33" Type="http://schemas.openxmlformats.org/officeDocument/2006/relationships/image" Target="../media/image33.jpeg"/><Relationship Id="rId38" Type="http://schemas.openxmlformats.org/officeDocument/2006/relationships/image" Target="../media/image37.jpeg"/><Relationship Id="rId59" Type="http://schemas.openxmlformats.org/officeDocument/2006/relationships/image" Target="../media/image58.jpeg"/><Relationship Id="rId103" Type="http://schemas.openxmlformats.org/officeDocument/2006/relationships/image" Target="../media/image102.jpeg"/><Relationship Id="rId108" Type="http://schemas.openxmlformats.org/officeDocument/2006/relationships/image" Target="../media/image107.jpeg"/><Relationship Id="rId54" Type="http://schemas.openxmlformats.org/officeDocument/2006/relationships/image" Target="../media/image53.jpeg"/><Relationship Id="rId70" Type="http://schemas.openxmlformats.org/officeDocument/2006/relationships/image" Target="../media/image69.jpeg"/><Relationship Id="rId75" Type="http://schemas.openxmlformats.org/officeDocument/2006/relationships/image" Target="../media/image74.jpeg"/><Relationship Id="rId91" Type="http://schemas.openxmlformats.org/officeDocument/2006/relationships/image" Target="../media/image90.jpeg"/><Relationship Id="rId96" Type="http://schemas.openxmlformats.org/officeDocument/2006/relationships/image" Target="../media/image9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36" Type="http://schemas.openxmlformats.org/officeDocument/2006/relationships/image" Target="../media/image35.jpeg"/><Relationship Id="rId49" Type="http://schemas.openxmlformats.org/officeDocument/2006/relationships/image" Target="../media/image48.jpeg"/><Relationship Id="rId57" Type="http://schemas.openxmlformats.org/officeDocument/2006/relationships/image" Target="../media/image56.jpeg"/><Relationship Id="rId106" Type="http://schemas.openxmlformats.org/officeDocument/2006/relationships/image" Target="../media/image105.jpeg"/><Relationship Id="rId114" Type="http://schemas.openxmlformats.org/officeDocument/2006/relationships/image" Target="../media/image113.JPG"/><Relationship Id="rId10" Type="http://schemas.openxmlformats.org/officeDocument/2006/relationships/image" Target="../media/image10.jpeg"/><Relationship Id="rId31" Type="http://schemas.openxmlformats.org/officeDocument/2006/relationships/image" Target="../media/image31.jpeg"/><Relationship Id="rId44" Type="http://schemas.openxmlformats.org/officeDocument/2006/relationships/image" Target="../media/image43.jpeg"/><Relationship Id="rId52" Type="http://schemas.openxmlformats.org/officeDocument/2006/relationships/image" Target="../media/image51.jpeg"/><Relationship Id="rId60" Type="http://schemas.openxmlformats.org/officeDocument/2006/relationships/image" Target="../media/image59.jpeg"/><Relationship Id="rId65" Type="http://schemas.openxmlformats.org/officeDocument/2006/relationships/image" Target="../media/image64.jpeg"/><Relationship Id="rId73" Type="http://schemas.openxmlformats.org/officeDocument/2006/relationships/image" Target="../media/image72.jpeg"/><Relationship Id="rId78" Type="http://schemas.openxmlformats.org/officeDocument/2006/relationships/image" Target="../media/image77.jpeg"/><Relationship Id="rId81" Type="http://schemas.openxmlformats.org/officeDocument/2006/relationships/image" Target="../media/image80.jpeg"/><Relationship Id="rId86" Type="http://schemas.openxmlformats.org/officeDocument/2006/relationships/image" Target="../media/image85.jpeg"/><Relationship Id="rId94" Type="http://schemas.openxmlformats.org/officeDocument/2006/relationships/image" Target="../media/image93.jpeg"/><Relationship Id="rId99" Type="http://schemas.openxmlformats.org/officeDocument/2006/relationships/image" Target="../media/image98.jpeg"/><Relationship Id="rId101" Type="http://schemas.openxmlformats.org/officeDocument/2006/relationships/image" Target="../media/image100.jpe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9" Type="http://schemas.openxmlformats.org/officeDocument/2006/relationships/image" Target="../media/image38.jpeg"/><Relationship Id="rId109" Type="http://schemas.openxmlformats.org/officeDocument/2006/relationships/image" Target="../media/image108.jpeg"/><Relationship Id="rId34" Type="http://schemas.openxmlformats.org/officeDocument/2006/relationships/image" Target="../media/image34.jpeg"/><Relationship Id="rId50" Type="http://schemas.openxmlformats.org/officeDocument/2006/relationships/image" Target="../media/image49.jpeg"/><Relationship Id="rId55" Type="http://schemas.openxmlformats.org/officeDocument/2006/relationships/image" Target="../media/image54.jpeg"/><Relationship Id="rId76" Type="http://schemas.openxmlformats.org/officeDocument/2006/relationships/image" Target="../media/image75.jpeg"/><Relationship Id="rId97" Type="http://schemas.openxmlformats.org/officeDocument/2006/relationships/image" Target="../media/image96.jpeg"/><Relationship Id="rId104" Type="http://schemas.openxmlformats.org/officeDocument/2006/relationships/image" Target="../media/image103.jpeg"/><Relationship Id="rId7" Type="http://schemas.openxmlformats.org/officeDocument/2006/relationships/image" Target="../media/image7.jpg"/><Relationship Id="rId71" Type="http://schemas.openxmlformats.org/officeDocument/2006/relationships/image" Target="../media/image70.jpeg"/><Relationship Id="rId92" Type="http://schemas.openxmlformats.org/officeDocument/2006/relationships/image" Target="../media/image91.jpeg"/><Relationship Id="rId2" Type="http://schemas.openxmlformats.org/officeDocument/2006/relationships/image" Target="../media/image2.jpeg"/><Relationship Id="rId29" Type="http://schemas.openxmlformats.org/officeDocument/2006/relationships/image" Target="../media/image29.jpeg"/><Relationship Id="rId24" Type="http://schemas.openxmlformats.org/officeDocument/2006/relationships/image" Target="../media/image24.jpeg"/><Relationship Id="rId40" Type="http://schemas.openxmlformats.org/officeDocument/2006/relationships/image" Target="../media/image39.jpeg"/><Relationship Id="rId45" Type="http://schemas.openxmlformats.org/officeDocument/2006/relationships/image" Target="../media/image44.jpeg"/><Relationship Id="rId66" Type="http://schemas.openxmlformats.org/officeDocument/2006/relationships/image" Target="../media/image65.jpeg"/><Relationship Id="rId87" Type="http://schemas.openxmlformats.org/officeDocument/2006/relationships/image" Target="../media/image86.jpeg"/><Relationship Id="rId110" Type="http://schemas.openxmlformats.org/officeDocument/2006/relationships/image" Target="../media/image109.jpeg"/><Relationship Id="rId61" Type="http://schemas.openxmlformats.org/officeDocument/2006/relationships/image" Target="../media/image60.jpeg"/><Relationship Id="rId82" Type="http://schemas.openxmlformats.org/officeDocument/2006/relationships/image" Target="../media/image81.jpeg"/><Relationship Id="rId19" Type="http://schemas.openxmlformats.org/officeDocument/2006/relationships/image" Target="../media/image19.jpeg"/><Relationship Id="rId14" Type="http://schemas.openxmlformats.org/officeDocument/2006/relationships/image" Target="../media/image14.jpeg"/><Relationship Id="rId30" Type="http://schemas.openxmlformats.org/officeDocument/2006/relationships/image" Target="../media/image30.jpeg"/><Relationship Id="rId35" Type="http://schemas.openxmlformats.org/officeDocument/2006/relationships/image" Target="../media/image1.jpeg"/><Relationship Id="rId56" Type="http://schemas.openxmlformats.org/officeDocument/2006/relationships/image" Target="../media/image55.jpeg"/><Relationship Id="rId77" Type="http://schemas.openxmlformats.org/officeDocument/2006/relationships/image" Target="../media/image76.jpeg"/><Relationship Id="rId100" Type="http://schemas.openxmlformats.org/officeDocument/2006/relationships/image" Target="../media/image99.jpeg"/><Relationship Id="rId105" Type="http://schemas.openxmlformats.org/officeDocument/2006/relationships/image" Target="../media/image104.jpeg"/><Relationship Id="rId8" Type="http://schemas.openxmlformats.org/officeDocument/2006/relationships/image" Target="../media/image8.jpg"/><Relationship Id="rId51" Type="http://schemas.openxmlformats.org/officeDocument/2006/relationships/image" Target="../media/image50.jpeg"/><Relationship Id="rId72" Type="http://schemas.openxmlformats.org/officeDocument/2006/relationships/image" Target="../media/image71.jpeg"/><Relationship Id="rId93" Type="http://schemas.openxmlformats.org/officeDocument/2006/relationships/image" Target="../media/image92.jpeg"/><Relationship Id="rId98" Type="http://schemas.openxmlformats.org/officeDocument/2006/relationships/image" Target="../media/image97.jpeg"/><Relationship Id="rId3" Type="http://schemas.openxmlformats.org/officeDocument/2006/relationships/image" Target="../media/image3.jpg"/><Relationship Id="rId25" Type="http://schemas.openxmlformats.org/officeDocument/2006/relationships/image" Target="../media/image25.jpeg"/><Relationship Id="rId46" Type="http://schemas.openxmlformats.org/officeDocument/2006/relationships/image" Target="../media/image45.jpeg"/><Relationship Id="rId67" Type="http://schemas.openxmlformats.org/officeDocument/2006/relationships/image" Target="../media/image66.jpeg"/><Relationship Id="rId20" Type="http://schemas.openxmlformats.org/officeDocument/2006/relationships/image" Target="../media/image20.jpeg"/><Relationship Id="rId41" Type="http://schemas.openxmlformats.org/officeDocument/2006/relationships/image" Target="../media/image40.jpeg"/><Relationship Id="rId62" Type="http://schemas.openxmlformats.org/officeDocument/2006/relationships/image" Target="../media/image61.jpeg"/><Relationship Id="rId83" Type="http://schemas.openxmlformats.org/officeDocument/2006/relationships/image" Target="../media/image82.jpeg"/><Relationship Id="rId88" Type="http://schemas.openxmlformats.org/officeDocument/2006/relationships/image" Target="../media/image87.jpeg"/><Relationship Id="rId111" Type="http://schemas.openxmlformats.org/officeDocument/2006/relationships/image" Target="../media/image1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Bilde 2">
            <a:extLst>
              <a:ext uri="{FF2B5EF4-FFF2-40B4-BE49-F238E27FC236}">
                <a16:creationId xmlns:a16="http://schemas.microsoft.com/office/drawing/2014/main" id="{A97446AB-340F-4D2F-82E7-4004B5D57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06" y="1316847"/>
            <a:ext cx="768350" cy="576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Bilde 1">
            <a:extLst>
              <a:ext uri="{FF2B5EF4-FFF2-40B4-BE49-F238E27FC236}">
                <a16:creationId xmlns:a16="http://schemas.microsoft.com/office/drawing/2014/main" id="{C1C23B5E-8B2D-415B-92DB-DF0E0079F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0" y="1316036"/>
            <a:ext cx="768350" cy="576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38">
            <a:extLst>
              <a:ext uri="{FF2B5EF4-FFF2-40B4-BE49-F238E27FC236}">
                <a16:creationId xmlns:a16="http://schemas.microsoft.com/office/drawing/2014/main" id="{DA19E689-4C4A-47ED-AB6B-B6162D785556}"/>
              </a:ext>
            </a:extLst>
          </p:cNvPr>
          <p:cNvSpPr txBox="1"/>
          <p:nvPr/>
        </p:nvSpPr>
        <p:spPr>
          <a:xfrm>
            <a:off x="451694" y="446571"/>
            <a:ext cx="214489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Rallylydighet </a:t>
            </a:r>
            <a:r>
              <a:rPr lang="nb-NO" sz="1600" b="1" dirty="0"/>
              <a:t>1.1.2023 </a:t>
            </a:r>
          </a:p>
          <a:p>
            <a:pPr algn="ctr"/>
            <a:r>
              <a:rPr lang="nb-NO" sz="1600" dirty="0"/>
              <a:t> Skilt for banebygging </a:t>
            </a:r>
            <a:endParaRPr lang="sv-SE" sz="1600" b="1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5570887-754E-4D85-89F6-7EBB56569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29" y="416276"/>
            <a:ext cx="818891" cy="576000"/>
          </a:xfrm>
          <a:prstGeom prst="rect">
            <a:avLst/>
          </a:prstGeom>
          <a:ln>
            <a:noFill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20C48C8-B28D-40F1-8870-8502899E56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48" y="416276"/>
            <a:ext cx="818892" cy="576000"/>
          </a:xfrm>
          <a:prstGeom prst="rect">
            <a:avLst/>
          </a:prstGeom>
          <a:ln>
            <a:noFill/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5FFBC5B-6F4C-4BDC-A4E5-B85D865239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53" y="416276"/>
            <a:ext cx="818892" cy="576000"/>
          </a:xfrm>
          <a:prstGeom prst="rect">
            <a:avLst/>
          </a:prstGeom>
          <a:ln>
            <a:noFill/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0AAA7C9-AABF-4DD9-A5BA-9DD17E1E48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858" y="416276"/>
            <a:ext cx="818892" cy="576000"/>
          </a:xfrm>
          <a:prstGeom prst="rect">
            <a:avLst/>
          </a:prstGeom>
          <a:ln>
            <a:noFill/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1D9CCE5-F6A6-46DA-9D4E-CD485FF4A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3" y="412092"/>
            <a:ext cx="818892" cy="576000"/>
          </a:xfrm>
          <a:prstGeom prst="rect">
            <a:avLst/>
          </a:prstGeom>
          <a:ln>
            <a:noFill/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0CB01B5-8BE1-4D70-84FC-F7AA6AAFE9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07" y="420142"/>
            <a:ext cx="818892" cy="576000"/>
          </a:xfrm>
          <a:prstGeom prst="rect">
            <a:avLst/>
          </a:prstGeom>
          <a:ln>
            <a:noFill/>
          </a:ln>
        </p:spPr>
      </p:pic>
      <p:pic>
        <p:nvPicPr>
          <p:cNvPr id="15" name="Bilde 14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F1D3CCD8-4060-47D2-9FC8-C15C586AD8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0" y="416276"/>
            <a:ext cx="487385" cy="576000"/>
          </a:xfrm>
          <a:prstGeom prst="rect">
            <a:avLst/>
          </a:prstGeom>
          <a:ln>
            <a:noFill/>
          </a:ln>
        </p:spPr>
      </p:pic>
      <p:pic>
        <p:nvPicPr>
          <p:cNvPr id="135" name="Bilde 117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6CC25B6D-3CF0-4B81-9E71-279A941AE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430" y="1289988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Bilde 118" descr="Et bilde som inneholder pil&#10;&#10;Automatisk generert beskrivelse">
            <a:extLst>
              <a:ext uri="{FF2B5EF4-FFF2-40B4-BE49-F238E27FC236}">
                <a16:creationId xmlns:a16="http://schemas.microsoft.com/office/drawing/2014/main" id="{41324104-8F72-4344-9CBE-21A870664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79" y="1294022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Bilde 119" descr="Et bilde som inneholder pil&#10;&#10;Automatisk generert beskrivelse">
            <a:extLst>
              <a:ext uri="{FF2B5EF4-FFF2-40B4-BE49-F238E27FC236}">
                <a16:creationId xmlns:a16="http://schemas.microsoft.com/office/drawing/2014/main" id="{68CBE5D0-1EA4-48A8-AE40-890386FA4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040" y="1289988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Bilde 120">
            <a:extLst>
              <a:ext uri="{FF2B5EF4-FFF2-40B4-BE49-F238E27FC236}">
                <a16:creationId xmlns:a16="http://schemas.microsoft.com/office/drawing/2014/main" id="{0614CF62-E80F-464B-861E-0EB975D14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701" y="1289988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Bilde 121">
            <a:extLst>
              <a:ext uri="{FF2B5EF4-FFF2-40B4-BE49-F238E27FC236}">
                <a16:creationId xmlns:a16="http://schemas.microsoft.com/office/drawing/2014/main" id="{8B063AD0-913A-4DB3-9364-DD9B51194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077" y="1290636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Bilde 122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968095BA-2514-45BA-93BA-357CC103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73" y="1289988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Bilde 17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AADFFA5A-FB12-4C1A-8803-EA5828D18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94" y="1928343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Bilde 18">
            <a:extLst>
              <a:ext uri="{FF2B5EF4-FFF2-40B4-BE49-F238E27FC236}">
                <a16:creationId xmlns:a16="http://schemas.microsoft.com/office/drawing/2014/main" id="{5005B7C5-6584-43FF-9429-7C7A839AC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22" y="1921820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Bilde 19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6A86FA29-9A69-4C86-8715-1E02B44B0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40" y="1923570"/>
            <a:ext cx="766800" cy="56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Bilde 20">
            <a:extLst>
              <a:ext uri="{FF2B5EF4-FFF2-40B4-BE49-F238E27FC236}">
                <a16:creationId xmlns:a16="http://schemas.microsoft.com/office/drawing/2014/main" id="{D1EA3180-7922-4836-966E-FBB22056D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398" y="1921820"/>
            <a:ext cx="766800" cy="56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Bilde 21">
            <a:extLst>
              <a:ext uri="{FF2B5EF4-FFF2-40B4-BE49-F238E27FC236}">
                <a16:creationId xmlns:a16="http://schemas.microsoft.com/office/drawing/2014/main" id="{9949CD45-ACBA-4E53-B11B-E9B05F7A6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298" y="1925320"/>
            <a:ext cx="766800" cy="56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Bilde 22">
            <a:extLst>
              <a:ext uri="{FF2B5EF4-FFF2-40B4-BE49-F238E27FC236}">
                <a16:creationId xmlns:a16="http://schemas.microsoft.com/office/drawing/2014/main" id="{079576F1-78B1-4D5D-9D55-EC88AB7CB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24" y="1921820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Bilde 23">
            <a:extLst>
              <a:ext uri="{FF2B5EF4-FFF2-40B4-BE49-F238E27FC236}">
                <a16:creationId xmlns:a16="http://schemas.microsoft.com/office/drawing/2014/main" id="{09487CDB-637D-4D78-BC47-157EA5DF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61" y="1921820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Bilde 24" descr="Et bilde som inneholder pil&#10;&#10;Automatisk generert beskrivelse">
            <a:extLst>
              <a:ext uri="{FF2B5EF4-FFF2-40B4-BE49-F238E27FC236}">
                <a16:creationId xmlns:a16="http://schemas.microsoft.com/office/drawing/2014/main" id="{F68CBAAB-FE64-46FE-B079-C62ECC77E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52" y="1921820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Bilde 25" descr="Et bilde som inneholder pil&#10;&#10;Automatisk generert beskrivelse">
            <a:extLst>
              <a:ext uri="{FF2B5EF4-FFF2-40B4-BE49-F238E27FC236}">
                <a16:creationId xmlns:a16="http://schemas.microsoft.com/office/drawing/2014/main" id="{CDAA59E2-0466-4C2C-824D-927217255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189" y="1920070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Bilde 26">
            <a:extLst>
              <a:ext uri="{FF2B5EF4-FFF2-40B4-BE49-F238E27FC236}">
                <a16:creationId xmlns:a16="http://schemas.microsoft.com/office/drawing/2014/main" id="{E36B94EC-13EB-46CF-9377-577ABBC88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592" y="1918320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Bilde 27">
            <a:extLst>
              <a:ext uri="{FF2B5EF4-FFF2-40B4-BE49-F238E27FC236}">
                <a16:creationId xmlns:a16="http://schemas.microsoft.com/office/drawing/2014/main" id="{2B50E551-82F7-471E-BC2B-E348D9FCD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429" y="1912645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Bilde 28" descr="Et bilde som inneholder tekst&#10;&#10;Automatisk generert beskrivelse">
            <a:extLst>
              <a:ext uri="{FF2B5EF4-FFF2-40B4-BE49-F238E27FC236}">
                <a16:creationId xmlns:a16="http://schemas.microsoft.com/office/drawing/2014/main" id="{4C8684D3-FA75-48B8-A33C-1DF452855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287" y="1912645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Bilde 29" descr="Et bilde som inneholder pil&#10;&#10;Automatisk generert beskrivelse">
            <a:extLst>
              <a:ext uri="{FF2B5EF4-FFF2-40B4-BE49-F238E27FC236}">
                <a16:creationId xmlns:a16="http://schemas.microsoft.com/office/drawing/2014/main" id="{70D459C4-83F1-4A10-83FC-7C5640F1E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704" y="1912645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Bilde 30" descr="Et bilde som inneholder pil&#10;&#10;Automatisk generert beskrivelse">
            <a:extLst>
              <a:ext uri="{FF2B5EF4-FFF2-40B4-BE49-F238E27FC236}">
                <a16:creationId xmlns:a16="http://schemas.microsoft.com/office/drawing/2014/main" id="{7ABCA91C-5B34-4433-9CB4-882C3138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153" y="1912645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Bilde 31" descr="Et bilde som inneholder pil&#10;&#10;Automatisk generert beskrivelse">
            <a:extLst>
              <a:ext uri="{FF2B5EF4-FFF2-40B4-BE49-F238E27FC236}">
                <a16:creationId xmlns:a16="http://schemas.microsoft.com/office/drawing/2014/main" id="{52AB0F5B-C46E-4EDA-9F1D-1B65B5513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67" y="2542373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Bilde 32" descr="Et bilde som inneholder pil&#10;&#10;Automatisk generert beskrivelse">
            <a:extLst>
              <a:ext uri="{FF2B5EF4-FFF2-40B4-BE49-F238E27FC236}">
                <a16:creationId xmlns:a16="http://schemas.microsoft.com/office/drawing/2014/main" id="{6A4E04E4-996D-427D-8F20-793C00E16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97" y="2539311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Bilde 33" descr="Et bilde som inneholder pil&#10;&#10;Automatisk generert beskrivelse">
            <a:extLst>
              <a:ext uri="{FF2B5EF4-FFF2-40B4-BE49-F238E27FC236}">
                <a16:creationId xmlns:a16="http://schemas.microsoft.com/office/drawing/2014/main" id="{B99835B1-8654-4FB3-876C-80BF2CCD1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913" y="2539311"/>
            <a:ext cx="766800" cy="56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Bilde 34" descr="Et bilde som inneholder tekst&#10;&#10;Automatisk generert beskrivelse">
            <a:extLst>
              <a:ext uri="{FF2B5EF4-FFF2-40B4-BE49-F238E27FC236}">
                <a16:creationId xmlns:a16="http://schemas.microsoft.com/office/drawing/2014/main" id="{DBCD04E9-36CC-4953-9F8E-6FF80F800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740" y="2539311"/>
            <a:ext cx="766800" cy="56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Bilde 35">
            <a:extLst>
              <a:ext uri="{FF2B5EF4-FFF2-40B4-BE49-F238E27FC236}">
                <a16:creationId xmlns:a16="http://schemas.microsoft.com/office/drawing/2014/main" id="{A60C7307-5A7D-4FF7-BA04-740F09CE6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77" y="2539311"/>
            <a:ext cx="766800" cy="56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Bilde 3">
            <a:extLst>
              <a:ext uri="{FF2B5EF4-FFF2-40B4-BE49-F238E27FC236}">
                <a16:creationId xmlns:a16="http://schemas.microsoft.com/office/drawing/2014/main" id="{D2D20368-4F16-4019-9B33-26EBD12C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83" y="1311275"/>
            <a:ext cx="768350" cy="576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Bilde 4">
            <a:extLst>
              <a:ext uri="{FF2B5EF4-FFF2-40B4-BE49-F238E27FC236}">
                <a16:creationId xmlns:a16="http://schemas.microsoft.com/office/drawing/2014/main" id="{B989236A-8C6D-4FF4-AB90-DB10428FE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61" y="1316036"/>
            <a:ext cx="768350" cy="576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Bilde 5">
            <a:extLst>
              <a:ext uri="{FF2B5EF4-FFF2-40B4-BE49-F238E27FC236}">
                <a16:creationId xmlns:a16="http://schemas.microsoft.com/office/drawing/2014/main" id="{373404E2-3C9A-4D71-AA7B-C30D2F3D0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97" y="1311275"/>
            <a:ext cx="768350" cy="576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Bilde 6" descr="Et bilde som inneholder pil&#10;&#10;Automatisk generert beskrivelse">
            <a:extLst>
              <a:ext uri="{FF2B5EF4-FFF2-40B4-BE49-F238E27FC236}">
                <a16:creationId xmlns:a16="http://schemas.microsoft.com/office/drawing/2014/main" id="{377E4EB2-48C7-4F8A-81B6-FDEC7ADEA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99" y="1308893"/>
            <a:ext cx="768350" cy="576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Bilde 7" descr="Et bilde som inneholder pil&#10;&#10;Automatisk generert beskrivelse">
            <a:extLst>
              <a:ext uri="{FF2B5EF4-FFF2-40B4-BE49-F238E27FC236}">
                <a16:creationId xmlns:a16="http://schemas.microsoft.com/office/drawing/2014/main" id="{8648F56D-30E6-4128-BADD-6520336E4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56" y="1306512"/>
            <a:ext cx="768350" cy="576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Bilde 36">
            <a:extLst>
              <a:ext uri="{FF2B5EF4-FFF2-40B4-BE49-F238E27FC236}">
                <a16:creationId xmlns:a16="http://schemas.microsoft.com/office/drawing/2014/main" id="{9591B02A-F324-4167-B155-EEAAF7D22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71" y="2539311"/>
            <a:ext cx="766800" cy="56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Bilde 37">
            <a:extLst>
              <a:ext uri="{FF2B5EF4-FFF2-40B4-BE49-F238E27FC236}">
                <a16:creationId xmlns:a16="http://schemas.microsoft.com/office/drawing/2014/main" id="{C5A3FF93-8823-4C4F-B428-08B74AB9B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058" y="2532901"/>
            <a:ext cx="766800" cy="56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Bilde 38">
            <a:extLst>
              <a:ext uri="{FF2B5EF4-FFF2-40B4-BE49-F238E27FC236}">
                <a16:creationId xmlns:a16="http://schemas.microsoft.com/office/drawing/2014/main" id="{F42DF47B-DC69-4C2F-8D42-92E03D9EB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60" y="2530440"/>
            <a:ext cx="766800" cy="56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Bilde 39" descr="Et bilde som inneholder pil&#10;&#10;Automatisk generert beskrivelse">
            <a:extLst>
              <a:ext uri="{FF2B5EF4-FFF2-40B4-BE49-F238E27FC236}">
                <a16:creationId xmlns:a16="http://schemas.microsoft.com/office/drawing/2014/main" id="{E8732ACA-A94D-45F0-8394-036E6415B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098" y="2528690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Bilde 40">
            <a:extLst>
              <a:ext uri="{FF2B5EF4-FFF2-40B4-BE49-F238E27FC236}">
                <a16:creationId xmlns:a16="http://schemas.microsoft.com/office/drawing/2014/main" id="{B6EEC421-C676-4BBD-8726-72BACC79D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78" y="2539311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Bilde 41">
            <a:extLst>
              <a:ext uri="{FF2B5EF4-FFF2-40B4-BE49-F238E27FC236}">
                <a16:creationId xmlns:a16="http://schemas.microsoft.com/office/drawing/2014/main" id="{BA4D2C58-A151-4C47-A12F-424A88A25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446" y="2537561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Bilde 42">
            <a:extLst>
              <a:ext uri="{FF2B5EF4-FFF2-40B4-BE49-F238E27FC236}">
                <a16:creationId xmlns:a16="http://schemas.microsoft.com/office/drawing/2014/main" id="{5E0E8DD3-7F03-4084-A219-F53DA4467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0" y="2537561"/>
            <a:ext cx="766800" cy="56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Bilde 43">
            <a:extLst>
              <a:ext uri="{FF2B5EF4-FFF2-40B4-BE49-F238E27FC236}">
                <a16:creationId xmlns:a16="http://schemas.microsoft.com/office/drawing/2014/main" id="{FCFF2873-682C-4A70-9726-0CD6A3A3D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39" y="2537561"/>
            <a:ext cx="766800" cy="56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Bilde 44">
            <a:extLst>
              <a:ext uri="{FF2B5EF4-FFF2-40B4-BE49-F238E27FC236}">
                <a16:creationId xmlns:a16="http://schemas.microsoft.com/office/drawing/2014/main" id="{BA9C1CE9-BDB6-4B34-B96E-F115146F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526" y="2537561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Bilde 45">
            <a:extLst>
              <a:ext uri="{FF2B5EF4-FFF2-40B4-BE49-F238E27FC236}">
                <a16:creationId xmlns:a16="http://schemas.microsoft.com/office/drawing/2014/main" id="{55AB02D5-F978-435A-9D58-653790CD0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68" y="3174165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Bilde 46">
            <a:extLst>
              <a:ext uri="{FF2B5EF4-FFF2-40B4-BE49-F238E27FC236}">
                <a16:creationId xmlns:a16="http://schemas.microsoft.com/office/drawing/2014/main" id="{5285D10F-4AA3-453B-9A21-CEC22FCF2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95" y="3166210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Bilde 47">
            <a:extLst>
              <a:ext uri="{FF2B5EF4-FFF2-40B4-BE49-F238E27FC236}">
                <a16:creationId xmlns:a16="http://schemas.microsoft.com/office/drawing/2014/main" id="{8AFA0B53-308B-4738-B2C5-D370B50A7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217" y="3166210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Bilde 48">
            <a:extLst>
              <a:ext uri="{FF2B5EF4-FFF2-40B4-BE49-F238E27FC236}">
                <a16:creationId xmlns:a16="http://schemas.microsoft.com/office/drawing/2014/main" id="{2BF87BA8-7F9F-46FE-A602-8EDE4CFAA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015" y="3166210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Bilde 49">
            <a:extLst>
              <a:ext uri="{FF2B5EF4-FFF2-40B4-BE49-F238E27FC236}">
                <a16:creationId xmlns:a16="http://schemas.microsoft.com/office/drawing/2014/main" id="{AE754367-BAA9-4225-BAA6-11BFD48B5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821" y="3169710"/>
            <a:ext cx="766800" cy="56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Bilde 50">
            <a:extLst>
              <a:ext uri="{FF2B5EF4-FFF2-40B4-BE49-F238E27FC236}">
                <a16:creationId xmlns:a16="http://schemas.microsoft.com/office/drawing/2014/main" id="{E4750A68-57C5-4774-A9AA-2F6BAA977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41" y="3167960"/>
            <a:ext cx="766800" cy="56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Bilde 182" descr="Et bilde som inneholder pil&#10;&#10;Automatisk generert beskrivelse">
            <a:extLst>
              <a:ext uri="{FF2B5EF4-FFF2-40B4-BE49-F238E27FC236}">
                <a16:creationId xmlns:a16="http://schemas.microsoft.com/office/drawing/2014/main" id="{1BB97811-6BAF-4A0F-861D-3868680E0B65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86" y="3160013"/>
            <a:ext cx="767715" cy="575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4" name="Bilde 183" descr="Et bilde som inneholder tekst&#10;&#10;Automatisk generert beskrivelse">
            <a:extLst>
              <a:ext uri="{FF2B5EF4-FFF2-40B4-BE49-F238E27FC236}">
                <a16:creationId xmlns:a16="http://schemas.microsoft.com/office/drawing/2014/main" id="{7E2718DF-1F1C-46DC-ACD2-1CF6501D3332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04" y="3160012"/>
            <a:ext cx="767715" cy="575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5" name="Bilde 184">
            <a:extLst>
              <a:ext uri="{FF2B5EF4-FFF2-40B4-BE49-F238E27FC236}">
                <a16:creationId xmlns:a16="http://schemas.microsoft.com/office/drawing/2014/main" id="{586B170D-384F-41BF-B471-B085EB42930F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198" y="3168234"/>
            <a:ext cx="767715" cy="575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6" name="Bilde 185">
            <a:extLst>
              <a:ext uri="{FF2B5EF4-FFF2-40B4-BE49-F238E27FC236}">
                <a16:creationId xmlns:a16="http://schemas.microsoft.com/office/drawing/2014/main" id="{0F2D520C-026F-4B86-BC3E-53BBF3CBD131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92" y="3168235"/>
            <a:ext cx="767715" cy="575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7" name="Bilde 186">
            <a:extLst>
              <a:ext uri="{FF2B5EF4-FFF2-40B4-BE49-F238E27FC236}">
                <a16:creationId xmlns:a16="http://schemas.microsoft.com/office/drawing/2014/main" id="{7C67BABE-FA84-46E2-B538-353EDDCA9DC0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258" y="3166210"/>
            <a:ext cx="767715" cy="575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8" name="Bilde 187">
            <a:extLst>
              <a:ext uri="{FF2B5EF4-FFF2-40B4-BE49-F238E27FC236}">
                <a16:creationId xmlns:a16="http://schemas.microsoft.com/office/drawing/2014/main" id="{281A0369-E5AD-4740-A81A-CFBF0BC801B2}"/>
              </a:ext>
            </a:extLst>
          </p:cNvPr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547" y="3160012"/>
            <a:ext cx="767715" cy="575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9" name="Bilde 188" descr="Et bilde som inneholder pil&#10;&#10;Automatisk generert beskrivelse">
            <a:extLst>
              <a:ext uri="{FF2B5EF4-FFF2-40B4-BE49-F238E27FC236}">
                <a16:creationId xmlns:a16="http://schemas.microsoft.com/office/drawing/2014/main" id="{BC0B96D5-F16D-4D2D-83A8-0E2F373F1D41}"/>
              </a:ext>
            </a:extLst>
          </p:cNvPr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836" y="3160015"/>
            <a:ext cx="767715" cy="575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0" name="Bilde 189" descr="Et bilde som inneholder pil&#10;&#10;Automatisk generert beskrivelse">
            <a:extLst>
              <a:ext uri="{FF2B5EF4-FFF2-40B4-BE49-F238E27FC236}">
                <a16:creationId xmlns:a16="http://schemas.microsoft.com/office/drawing/2014/main" id="{310BB67E-97E2-4098-AACD-0CAD41839DDA}"/>
              </a:ext>
            </a:extLst>
          </p:cNvPr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684" y="3160013"/>
            <a:ext cx="767715" cy="575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1" name="Bilde 190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91AA491B-F17A-46C5-8FD6-5DB1DD4490CD}"/>
              </a:ext>
            </a:extLst>
          </p:cNvPr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1" y="3789742"/>
            <a:ext cx="767715" cy="575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2" name="Bilde 191" descr="Et bilde som inneholder pil&#10;&#10;Automatisk generert beskrivelse">
            <a:extLst>
              <a:ext uri="{FF2B5EF4-FFF2-40B4-BE49-F238E27FC236}">
                <a16:creationId xmlns:a16="http://schemas.microsoft.com/office/drawing/2014/main" id="{37BFEC12-47E9-4363-9D94-923AD1BB863D}"/>
              </a:ext>
            </a:extLst>
          </p:cNvPr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70" y="3775858"/>
            <a:ext cx="767715" cy="575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3" name="Bilde 192">
            <a:extLst>
              <a:ext uri="{FF2B5EF4-FFF2-40B4-BE49-F238E27FC236}">
                <a16:creationId xmlns:a16="http://schemas.microsoft.com/office/drawing/2014/main" id="{8ABB5E8A-DFEF-45C3-8464-7D0FA48674FC}"/>
              </a:ext>
            </a:extLst>
          </p:cNvPr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71" y="3775858"/>
            <a:ext cx="767715" cy="575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4" name="Bilde 193">
            <a:extLst>
              <a:ext uri="{FF2B5EF4-FFF2-40B4-BE49-F238E27FC236}">
                <a16:creationId xmlns:a16="http://schemas.microsoft.com/office/drawing/2014/main" id="{7264C640-091D-4C35-BFD6-A173DDFFD77C}"/>
              </a:ext>
            </a:extLst>
          </p:cNvPr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13" y="3775857"/>
            <a:ext cx="767715" cy="575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5" name="Bilde 194" descr="Et bilde som inneholder firkant&#10;&#10;Automatisk generert beskrivelse">
            <a:extLst>
              <a:ext uri="{FF2B5EF4-FFF2-40B4-BE49-F238E27FC236}">
                <a16:creationId xmlns:a16="http://schemas.microsoft.com/office/drawing/2014/main" id="{B50FA01A-8F9D-475F-8DD5-AA7AFF356BD6}"/>
              </a:ext>
            </a:extLst>
          </p:cNvPr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362" y="3775857"/>
            <a:ext cx="767715" cy="575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6" name="Bilde 195">
            <a:extLst>
              <a:ext uri="{FF2B5EF4-FFF2-40B4-BE49-F238E27FC236}">
                <a16:creationId xmlns:a16="http://schemas.microsoft.com/office/drawing/2014/main" id="{83FE2CFA-759E-4173-B1C6-4E8122522129}"/>
              </a:ext>
            </a:extLst>
          </p:cNvPr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55" y="3771095"/>
            <a:ext cx="767715" cy="575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7" name="Bilde 65">
            <a:extLst>
              <a:ext uri="{FF2B5EF4-FFF2-40B4-BE49-F238E27FC236}">
                <a16:creationId xmlns:a16="http://schemas.microsoft.com/office/drawing/2014/main" id="{84E166C5-766A-4F53-BC79-5D23C6119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57" y="3775540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Bilde 66">
            <a:extLst>
              <a:ext uri="{FF2B5EF4-FFF2-40B4-BE49-F238E27FC236}">
                <a16:creationId xmlns:a16="http://schemas.microsoft.com/office/drawing/2014/main" id="{DB74DC1A-359A-4820-97EA-93EE91979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80" y="3779184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Bilde 67">
            <a:extLst>
              <a:ext uri="{FF2B5EF4-FFF2-40B4-BE49-F238E27FC236}">
                <a16:creationId xmlns:a16="http://schemas.microsoft.com/office/drawing/2014/main" id="{72D93635-8582-447F-BDBB-51C70ED09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709" y="3779184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Bilde 68" descr="Et bilde som inneholder pil&#10;&#10;Automatisk generert beskrivelse">
            <a:extLst>
              <a:ext uri="{FF2B5EF4-FFF2-40B4-BE49-F238E27FC236}">
                <a16:creationId xmlns:a16="http://schemas.microsoft.com/office/drawing/2014/main" id="{7E543244-D8A2-492C-B732-FF0A78707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70" y="3783839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Bilde 69">
            <a:extLst>
              <a:ext uri="{FF2B5EF4-FFF2-40B4-BE49-F238E27FC236}">
                <a16:creationId xmlns:a16="http://schemas.microsoft.com/office/drawing/2014/main" id="{20659933-854A-490B-8A20-581B29FF2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05" y="3778028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Bilde 70" descr="Et bilde som inneholder pil&#10;&#10;Automatisk generert beskrivelse">
            <a:extLst>
              <a:ext uri="{FF2B5EF4-FFF2-40B4-BE49-F238E27FC236}">
                <a16:creationId xmlns:a16="http://schemas.microsoft.com/office/drawing/2014/main" id="{DA91ED95-A6FB-4D87-B7A5-EAF028C8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105" y="3779184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Bilde 71">
            <a:extLst>
              <a:ext uri="{FF2B5EF4-FFF2-40B4-BE49-F238E27FC236}">
                <a16:creationId xmlns:a16="http://schemas.microsoft.com/office/drawing/2014/main" id="{9ED04EA4-A047-4C63-86CC-935A83D9C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9" y="3779184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Bilde 72">
            <a:extLst>
              <a:ext uri="{FF2B5EF4-FFF2-40B4-BE49-F238E27FC236}">
                <a16:creationId xmlns:a16="http://schemas.microsoft.com/office/drawing/2014/main" id="{2F623566-C8B3-4261-BD4F-A7B50F243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526" y="3773317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Bilde 73">
            <a:extLst>
              <a:ext uri="{FF2B5EF4-FFF2-40B4-BE49-F238E27FC236}">
                <a16:creationId xmlns:a16="http://schemas.microsoft.com/office/drawing/2014/main" id="{CCD60C82-5A00-4C78-9B2C-CCAAEB547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1" y="4396642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Bilde 74">
            <a:extLst>
              <a:ext uri="{FF2B5EF4-FFF2-40B4-BE49-F238E27FC236}">
                <a16:creationId xmlns:a16="http://schemas.microsoft.com/office/drawing/2014/main" id="{B498ED55-08D5-4435-8B32-0FD23D080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52" y="4389950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Bilde 75">
            <a:extLst>
              <a:ext uri="{FF2B5EF4-FFF2-40B4-BE49-F238E27FC236}">
                <a16:creationId xmlns:a16="http://schemas.microsoft.com/office/drawing/2014/main" id="{02BF73D4-06F6-4942-BDED-195CD1FB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29" y="4389950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Bilde 76">
            <a:extLst>
              <a:ext uri="{FF2B5EF4-FFF2-40B4-BE49-F238E27FC236}">
                <a16:creationId xmlns:a16="http://schemas.microsoft.com/office/drawing/2014/main" id="{F7A2B61D-9E8C-45A4-BB6A-86BCAA208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51" y="4389950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Bilde 77">
            <a:extLst>
              <a:ext uri="{FF2B5EF4-FFF2-40B4-BE49-F238E27FC236}">
                <a16:creationId xmlns:a16="http://schemas.microsoft.com/office/drawing/2014/main" id="{CC283D32-AE65-4B0B-AD70-F9CB6204E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112" y="4385504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Bilde 80">
            <a:extLst>
              <a:ext uri="{FF2B5EF4-FFF2-40B4-BE49-F238E27FC236}">
                <a16:creationId xmlns:a16="http://schemas.microsoft.com/office/drawing/2014/main" id="{CB987963-3DE5-4834-B7A6-61250B700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58" y="4385504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Bilde 81">
            <a:extLst>
              <a:ext uri="{FF2B5EF4-FFF2-40B4-BE49-F238E27FC236}">
                <a16:creationId xmlns:a16="http://schemas.microsoft.com/office/drawing/2014/main" id="{5E980993-E5ED-4A52-B5D4-105C809EA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805" y="4385400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Bilde 82">
            <a:extLst>
              <a:ext uri="{FF2B5EF4-FFF2-40B4-BE49-F238E27FC236}">
                <a16:creationId xmlns:a16="http://schemas.microsoft.com/office/drawing/2014/main" id="{585B33F9-6A07-43AA-A2F1-05863873A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044" y="4393175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Bilde 83" descr="Et bilde som inneholder tekst&#10;&#10;Automatisk generert beskrivelse">
            <a:extLst>
              <a:ext uri="{FF2B5EF4-FFF2-40B4-BE49-F238E27FC236}">
                <a16:creationId xmlns:a16="http://schemas.microsoft.com/office/drawing/2014/main" id="{F550D051-3153-4E5D-BEED-A3D677265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63" y="4393175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Bilde 84">
            <a:extLst>
              <a:ext uri="{FF2B5EF4-FFF2-40B4-BE49-F238E27FC236}">
                <a16:creationId xmlns:a16="http://schemas.microsoft.com/office/drawing/2014/main" id="{3472ECF7-1AB2-4CD5-BF8F-D00815F24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44" y="4393175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Bilde 85">
            <a:extLst>
              <a:ext uri="{FF2B5EF4-FFF2-40B4-BE49-F238E27FC236}">
                <a16:creationId xmlns:a16="http://schemas.microsoft.com/office/drawing/2014/main" id="{C36EF324-4328-4370-A77C-1DF61DB5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80" y="4385400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Bilde 86">
            <a:extLst>
              <a:ext uri="{FF2B5EF4-FFF2-40B4-BE49-F238E27FC236}">
                <a16:creationId xmlns:a16="http://schemas.microsoft.com/office/drawing/2014/main" id="{40D52867-64A3-429B-8517-6470D2B5E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503" y="4385400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Bilde 87">
            <a:extLst>
              <a:ext uri="{FF2B5EF4-FFF2-40B4-BE49-F238E27FC236}">
                <a16:creationId xmlns:a16="http://schemas.microsoft.com/office/drawing/2014/main" id="{0A05A70D-9A05-44B1-B13D-B59958AA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563" y="4385400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Bilde 88">
            <a:extLst>
              <a:ext uri="{FF2B5EF4-FFF2-40B4-BE49-F238E27FC236}">
                <a16:creationId xmlns:a16="http://schemas.microsoft.com/office/drawing/2014/main" id="{91D92C01-EC59-4E42-8B4E-7B26727C6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057" y="4385400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Bilde 89">
            <a:extLst>
              <a:ext uri="{FF2B5EF4-FFF2-40B4-BE49-F238E27FC236}">
                <a16:creationId xmlns:a16="http://schemas.microsoft.com/office/drawing/2014/main" id="{664D123F-D5CB-4FB7-B4C0-48AAADCDE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5" y="5023755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Bilde 97">
            <a:extLst>
              <a:ext uri="{FF2B5EF4-FFF2-40B4-BE49-F238E27FC236}">
                <a16:creationId xmlns:a16="http://schemas.microsoft.com/office/drawing/2014/main" id="{35A715BD-BFDD-4A3A-A8F7-9ED487FF9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74" y="5025475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" name="Bilde 98" descr="Et bilde som inneholder pil&#10;&#10;Automatisk generert beskrivelse">
            <a:extLst>
              <a:ext uri="{FF2B5EF4-FFF2-40B4-BE49-F238E27FC236}">
                <a16:creationId xmlns:a16="http://schemas.microsoft.com/office/drawing/2014/main" id="{A2B37979-04EA-45F8-BCF1-4F0F2183C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24" y="5022915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Bilde 99" descr="Et bilde som inneholder tekst&#10;&#10;Automatisk generert beskrivelse">
            <a:extLst>
              <a:ext uri="{FF2B5EF4-FFF2-40B4-BE49-F238E27FC236}">
                <a16:creationId xmlns:a16="http://schemas.microsoft.com/office/drawing/2014/main" id="{B6BBD6DE-B0CC-4969-A085-42BE3CB38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36" y="5022915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Bilde 100" descr="Et bilde som inneholder pil&#10;&#10;Automatisk generert beskrivelse">
            <a:extLst>
              <a:ext uri="{FF2B5EF4-FFF2-40B4-BE49-F238E27FC236}">
                <a16:creationId xmlns:a16="http://schemas.microsoft.com/office/drawing/2014/main" id="{1362D33B-F286-46CD-8987-47C631159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15" y="5022236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Bilde 101" descr="Et bilde som inneholder pil&#10;&#10;Automatisk generert beskrivelse">
            <a:extLst>
              <a:ext uri="{FF2B5EF4-FFF2-40B4-BE49-F238E27FC236}">
                <a16:creationId xmlns:a16="http://schemas.microsoft.com/office/drawing/2014/main" id="{2DA101C8-8849-422A-ACF9-A28369DA1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22" y="5019449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Bilde 102" descr="Et bilde som inneholder pil&#10;&#10;Automatisk generert beskrivelse">
            <a:extLst>
              <a:ext uri="{FF2B5EF4-FFF2-40B4-BE49-F238E27FC236}">
                <a16:creationId xmlns:a16="http://schemas.microsoft.com/office/drawing/2014/main" id="{D6C5B509-EA54-4A6E-9B48-1951BFB0D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31" y="5018859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Bilde 103" descr="Et bilde som inneholder pil&#10;&#10;Automatisk generert beskrivelse">
            <a:extLst>
              <a:ext uri="{FF2B5EF4-FFF2-40B4-BE49-F238E27FC236}">
                <a16:creationId xmlns:a16="http://schemas.microsoft.com/office/drawing/2014/main" id="{8619E27A-C4FB-4648-9797-96124CFF5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97" y="5018859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Bilde 104" descr="Et bilde som inneholder pil&#10;&#10;Automatisk generert beskrivelse">
            <a:extLst>
              <a:ext uri="{FF2B5EF4-FFF2-40B4-BE49-F238E27FC236}">
                <a16:creationId xmlns:a16="http://schemas.microsoft.com/office/drawing/2014/main" id="{6B158457-37C8-4A22-A2E0-05384D970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63" y="5018859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" name="Bilde 105" descr="Et bilde som inneholder pil&#10;&#10;Automatisk generert beskrivelse">
            <a:extLst>
              <a:ext uri="{FF2B5EF4-FFF2-40B4-BE49-F238E27FC236}">
                <a16:creationId xmlns:a16="http://schemas.microsoft.com/office/drawing/2014/main" id="{E61CB262-6178-4C6B-A24D-19612D9EB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44" y="5018859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Bilde 106">
            <a:extLst>
              <a:ext uri="{FF2B5EF4-FFF2-40B4-BE49-F238E27FC236}">
                <a16:creationId xmlns:a16="http://schemas.microsoft.com/office/drawing/2014/main" id="{29D57A20-422D-498F-B2F0-36E92D2DF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79" y="5018650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" name="Bilde 107">
            <a:extLst>
              <a:ext uri="{FF2B5EF4-FFF2-40B4-BE49-F238E27FC236}">
                <a16:creationId xmlns:a16="http://schemas.microsoft.com/office/drawing/2014/main" id="{30C86E7F-D789-40FF-AB42-6481FC18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400" y="5015929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" name="Bilde 108">
            <a:extLst>
              <a:ext uri="{FF2B5EF4-FFF2-40B4-BE49-F238E27FC236}">
                <a16:creationId xmlns:a16="http://schemas.microsoft.com/office/drawing/2014/main" id="{B845AC34-B377-4F84-AAA4-B0CDC12A7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563" y="5018716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Bilde 109" descr="Et bilde som inneholder tekst&#10;&#10;Automatisk generert beskrivelse">
            <a:extLst>
              <a:ext uri="{FF2B5EF4-FFF2-40B4-BE49-F238E27FC236}">
                <a16:creationId xmlns:a16="http://schemas.microsoft.com/office/drawing/2014/main" id="{142A6A2C-0C0C-4CFD-91AD-0604B4CE4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247" y="5015929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Bilde 110" descr="Et bilde som inneholder tekst&#10;&#10;Automatisk generert beskrivelse">
            <a:extLst>
              <a:ext uri="{FF2B5EF4-FFF2-40B4-BE49-F238E27FC236}">
                <a16:creationId xmlns:a16="http://schemas.microsoft.com/office/drawing/2014/main" id="{4FC90268-B8E1-4CE9-BC1A-5A38BC717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4" y="5654285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" name="Bilde 111">
            <a:extLst>
              <a:ext uri="{FF2B5EF4-FFF2-40B4-BE49-F238E27FC236}">
                <a16:creationId xmlns:a16="http://schemas.microsoft.com/office/drawing/2014/main" id="{4D526EE8-3B35-4F44-A8AC-32D8D2297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74" y="5652675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" name="Bilde 112">
            <a:extLst>
              <a:ext uri="{FF2B5EF4-FFF2-40B4-BE49-F238E27FC236}">
                <a16:creationId xmlns:a16="http://schemas.microsoft.com/office/drawing/2014/main" id="{469F6666-4821-41BF-A79F-AE2E5C484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590" y="5651492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Bilde 113">
            <a:extLst>
              <a:ext uri="{FF2B5EF4-FFF2-40B4-BE49-F238E27FC236}">
                <a16:creationId xmlns:a16="http://schemas.microsoft.com/office/drawing/2014/main" id="{903ACE96-144E-41B4-8EA0-EA1F39E2C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45" y="5651492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" name="Bilde 114">
            <a:extLst>
              <a:ext uri="{FF2B5EF4-FFF2-40B4-BE49-F238E27FC236}">
                <a16:creationId xmlns:a16="http://schemas.microsoft.com/office/drawing/2014/main" id="{41715F6C-3DDA-48BB-AF12-E1CD38E6B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15" y="5651492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Bilde 115">
            <a:extLst>
              <a:ext uri="{FF2B5EF4-FFF2-40B4-BE49-F238E27FC236}">
                <a16:creationId xmlns:a16="http://schemas.microsoft.com/office/drawing/2014/main" id="{BF4EEEE4-99F8-46EB-AC0A-F5190C4C9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79" y="5648029"/>
            <a:ext cx="771525" cy="571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" name="Picture 74" descr="D:\RallyLydighet\Nye skilt 2014\Små skilt\Start og Maal -2014-page-001.jpg">
            <a:extLst>
              <a:ext uri="{FF2B5EF4-FFF2-40B4-BE49-F238E27FC236}">
                <a16:creationId xmlns:a16="http://schemas.microsoft.com/office/drawing/2014/main" id="{BECA775F-3DD2-4073-9E3C-4F4BD433A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43" y="5654599"/>
            <a:ext cx="792396" cy="5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0" name="Picture 75" descr="D:\RallyLydighet\Nye skilt 2014\Små skilt\Start og Maal -2014-page-002.jpg">
            <a:extLst>
              <a:ext uri="{FF2B5EF4-FFF2-40B4-BE49-F238E27FC236}">
                <a16:creationId xmlns:a16="http://schemas.microsoft.com/office/drawing/2014/main" id="{7A7C2A5B-6FD6-4C32-A596-355601FA2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61" y="5651492"/>
            <a:ext cx="792395" cy="5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1" name="TekstSylinder 240">
            <a:extLst>
              <a:ext uri="{FF2B5EF4-FFF2-40B4-BE49-F238E27FC236}">
                <a16:creationId xmlns:a16="http://schemas.microsoft.com/office/drawing/2014/main" id="{CDDEEBEF-9E85-4C84-B096-1A0301683AC7}"/>
              </a:ext>
            </a:extLst>
          </p:cNvPr>
          <p:cNvSpPr txBox="1"/>
          <p:nvPr/>
        </p:nvSpPr>
        <p:spPr>
          <a:xfrm>
            <a:off x="9845327" y="6367571"/>
            <a:ext cx="1812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Laget av Ghita Fossum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5874C1D-AB43-4800-B10D-330DBE327099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70" y="1293963"/>
            <a:ext cx="768000" cy="57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703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Bilde 1">
            <a:extLst>
              <a:ext uri="{FF2B5EF4-FFF2-40B4-BE49-F238E27FC236}">
                <a16:creationId xmlns:a16="http://schemas.microsoft.com/office/drawing/2014/main" id="{C1C23B5E-8B2D-415B-92DB-DF0E0079F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6" y="1108533"/>
            <a:ext cx="768350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" name="TextBox 138">
            <a:extLst>
              <a:ext uri="{FF2B5EF4-FFF2-40B4-BE49-F238E27FC236}">
                <a16:creationId xmlns:a16="http://schemas.microsoft.com/office/drawing/2014/main" id="{DA19E689-4C4A-47ED-AB6B-B6162D785556}"/>
              </a:ext>
            </a:extLst>
          </p:cNvPr>
          <p:cNvSpPr txBox="1"/>
          <p:nvPr/>
        </p:nvSpPr>
        <p:spPr>
          <a:xfrm>
            <a:off x="391316" y="224796"/>
            <a:ext cx="214489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Rallylydighet </a:t>
            </a:r>
            <a:r>
              <a:rPr lang="nb-NO" sz="1600" b="1" dirty="0"/>
              <a:t>1.1.2023 </a:t>
            </a:r>
          </a:p>
          <a:p>
            <a:pPr algn="ctr"/>
            <a:r>
              <a:rPr lang="nb-NO" sz="1600" dirty="0"/>
              <a:t> Skilt for banebygging </a:t>
            </a:r>
            <a:endParaRPr lang="sv-SE" sz="1600" b="1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5570887-754E-4D85-89F6-7EBB56569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16" y="233368"/>
            <a:ext cx="818891" cy="576000"/>
          </a:xfrm>
          <a:prstGeom prst="rect">
            <a:avLst/>
          </a:prstGeom>
          <a:ln>
            <a:noFill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20C48C8-B28D-40F1-8870-8502899E5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35" y="233368"/>
            <a:ext cx="818892" cy="576000"/>
          </a:xfrm>
          <a:prstGeom prst="rect">
            <a:avLst/>
          </a:prstGeom>
          <a:ln>
            <a:noFill/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5FFBC5B-6F4C-4BDC-A4E5-B85D865239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40" y="233368"/>
            <a:ext cx="818892" cy="576000"/>
          </a:xfrm>
          <a:prstGeom prst="rect">
            <a:avLst/>
          </a:prstGeom>
          <a:ln>
            <a:noFill/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0AAA7C9-AABF-4DD9-A5BA-9DD17E1E48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45" y="233368"/>
            <a:ext cx="818892" cy="576000"/>
          </a:xfrm>
          <a:prstGeom prst="rect">
            <a:avLst/>
          </a:prstGeom>
          <a:ln>
            <a:noFill/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1D9CCE5-F6A6-46DA-9D4E-CD485FF4AE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50" y="229184"/>
            <a:ext cx="818892" cy="576000"/>
          </a:xfrm>
          <a:prstGeom prst="rect">
            <a:avLst/>
          </a:prstGeom>
          <a:ln>
            <a:noFill/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0CB01B5-8BE1-4D70-84FC-F7AA6AAFE9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94" y="237234"/>
            <a:ext cx="818892" cy="576000"/>
          </a:xfrm>
          <a:prstGeom prst="rect">
            <a:avLst/>
          </a:prstGeom>
          <a:ln>
            <a:noFill/>
          </a:ln>
        </p:spPr>
      </p:pic>
      <p:pic>
        <p:nvPicPr>
          <p:cNvPr id="15" name="Bilde 14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F1D3CCD8-4060-47D2-9FC8-C15C586AD8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37" y="233368"/>
            <a:ext cx="487385" cy="576000"/>
          </a:xfrm>
          <a:prstGeom prst="rect">
            <a:avLst/>
          </a:prstGeom>
          <a:ln>
            <a:noFill/>
          </a:ln>
        </p:spPr>
      </p:pic>
      <p:pic>
        <p:nvPicPr>
          <p:cNvPr id="135" name="Bilde 117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6CC25B6D-3CF0-4B81-9E71-279A941AE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13" y="1112399"/>
            <a:ext cx="7715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36" name="Bilde 118" descr="Et bilde som inneholder pil&#10;&#10;Automatisk generert beskrivelse">
            <a:extLst>
              <a:ext uri="{FF2B5EF4-FFF2-40B4-BE49-F238E27FC236}">
                <a16:creationId xmlns:a16="http://schemas.microsoft.com/office/drawing/2014/main" id="{41324104-8F72-4344-9CBE-21A870664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524" y="1107637"/>
            <a:ext cx="7715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37" name="Bilde 119" descr="Et bilde som inneholder pil&#10;&#10;Automatisk generert beskrivelse">
            <a:extLst>
              <a:ext uri="{FF2B5EF4-FFF2-40B4-BE49-F238E27FC236}">
                <a16:creationId xmlns:a16="http://schemas.microsoft.com/office/drawing/2014/main" id="{68CBE5D0-1EA4-48A8-AE40-890386FA4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148" y="1099745"/>
            <a:ext cx="7715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38" name="Bilde 120">
            <a:extLst>
              <a:ext uri="{FF2B5EF4-FFF2-40B4-BE49-F238E27FC236}">
                <a16:creationId xmlns:a16="http://schemas.microsoft.com/office/drawing/2014/main" id="{0614CF62-E80F-464B-861E-0EB975D14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772" y="1107637"/>
            <a:ext cx="7715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39" name="Bilde 121">
            <a:extLst>
              <a:ext uri="{FF2B5EF4-FFF2-40B4-BE49-F238E27FC236}">
                <a16:creationId xmlns:a16="http://schemas.microsoft.com/office/drawing/2014/main" id="{8B063AD0-913A-4DB3-9364-DD9B51194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223" y="1107637"/>
            <a:ext cx="7715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40" name="Bilde 122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968095BA-2514-45BA-93BA-357CC103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671" y="1099745"/>
            <a:ext cx="7715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41" name="Bilde 17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AADFFA5A-FB12-4C1A-8803-EA5828D18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1" y="1728739"/>
            <a:ext cx="7715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42" name="Bilde 18">
            <a:extLst>
              <a:ext uri="{FF2B5EF4-FFF2-40B4-BE49-F238E27FC236}">
                <a16:creationId xmlns:a16="http://schemas.microsoft.com/office/drawing/2014/main" id="{5005B7C5-6584-43FF-9429-7C7A839AC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67" y="1726807"/>
            <a:ext cx="7715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43" name="Bilde 19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6A86FA29-9A69-4C86-8715-1E02B44B0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32" y="1726807"/>
            <a:ext cx="766800" cy="56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44" name="Bilde 20">
            <a:extLst>
              <a:ext uri="{FF2B5EF4-FFF2-40B4-BE49-F238E27FC236}">
                <a16:creationId xmlns:a16="http://schemas.microsoft.com/office/drawing/2014/main" id="{D1EA3180-7922-4836-966E-FBB22056D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42" y="1726807"/>
            <a:ext cx="766800" cy="56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45" name="Bilde 21">
            <a:extLst>
              <a:ext uri="{FF2B5EF4-FFF2-40B4-BE49-F238E27FC236}">
                <a16:creationId xmlns:a16="http://schemas.microsoft.com/office/drawing/2014/main" id="{9949CD45-ACBA-4E53-B11B-E9B05F7A6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38" y="1742748"/>
            <a:ext cx="766800" cy="56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46" name="Bilde 22">
            <a:extLst>
              <a:ext uri="{FF2B5EF4-FFF2-40B4-BE49-F238E27FC236}">
                <a16:creationId xmlns:a16="http://schemas.microsoft.com/office/drawing/2014/main" id="{079576F1-78B1-4D5D-9D55-EC88AB7CB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90" y="1742635"/>
            <a:ext cx="7715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47" name="Bilde 23">
            <a:extLst>
              <a:ext uri="{FF2B5EF4-FFF2-40B4-BE49-F238E27FC236}">
                <a16:creationId xmlns:a16="http://schemas.microsoft.com/office/drawing/2014/main" id="{09487CDB-637D-4D78-BC47-157EA5DF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05" y="1742635"/>
            <a:ext cx="7715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48" name="Bilde 24" descr="Et bilde som inneholder pil&#10;&#10;Automatisk generert beskrivelse">
            <a:extLst>
              <a:ext uri="{FF2B5EF4-FFF2-40B4-BE49-F238E27FC236}">
                <a16:creationId xmlns:a16="http://schemas.microsoft.com/office/drawing/2014/main" id="{F68CBAAB-FE64-46FE-B079-C62ECC77E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82" y="1742635"/>
            <a:ext cx="7715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49" name="Bilde 25" descr="Et bilde som inneholder pil&#10;&#10;Automatisk generert beskrivelse">
            <a:extLst>
              <a:ext uri="{FF2B5EF4-FFF2-40B4-BE49-F238E27FC236}">
                <a16:creationId xmlns:a16="http://schemas.microsoft.com/office/drawing/2014/main" id="{CDAA59E2-0466-4C2C-824D-927217255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33" y="1737985"/>
            <a:ext cx="7715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50" name="Bilde 26">
            <a:extLst>
              <a:ext uri="{FF2B5EF4-FFF2-40B4-BE49-F238E27FC236}">
                <a16:creationId xmlns:a16="http://schemas.microsoft.com/office/drawing/2014/main" id="{E36B94EC-13EB-46CF-9377-577ABBC88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23" y="1719099"/>
            <a:ext cx="7715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51" name="Bilde 27">
            <a:extLst>
              <a:ext uri="{FF2B5EF4-FFF2-40B4-BE49-F238E27FC236}">
                <a16:creationId xmlns:a16="http://schemas.microsoft.com/office/drawing/2014/main" id="{2B50E551-82F7-471E-BC2B-E348D9FCD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773" y="1726807"/>
            <a:ext cx="7715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52" name="Bilde 28" descr="Et bilde som inneholder tekst&#10;&#10;Automatisk generert beskrivelse">
            <a:extLst>
              <a:ext uri="{FF2B5EF4-FFF2-40B4-BE49-F238E27FC236}">
                <a16:creationId xmlns:a16="http://schemas.microsoft.com/office/drawing/2014/main" id="{4C8684D3-FA75-48B8-A33C-1DF452855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398" y="1726807"/>
            <a:ext cx="7715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53" name="Bilde 29" descr="Et bilde som inneholder pil&#10;&#10;Automatisk generert beskrivelse">
            <a:extLst>
              <a:ext uri="{FF2B5EF4-FFF2-40B4-BE49-F238E27FC236}">
                <a16:creationId xmlns:a16="http://schemas.microsoft.com/office/drawing/2014/main" id="{70D459C4-83F1-4A10-83FC-7C5640F1E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48" y="1726807"/>
            <a:ext cx="7715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54" name="Bilde 30" descr="Et bilde som inneholder pil&#10;&#10;Automatisk generert beskrivelse">
            <a:extLst>
              <a:ext uri="{FF2B5EF4-FFF2-40B4-BE49-F238E27FC236}">
                <a16:creationId xmlns:a16="http://schemas.microsoft.com/office/drawing/2014/main" id="{7ABCA91C-5B34-4433-9CB4-882C3138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297" y="1726807"/>
            <a:ext cx="7715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55" name="Bilde 31" descr="Et bilde som inneholder pil&#10;&#10;Automatisk generert beskrivelse">
            <a:extLst>
              <a:ext uri="{FF2B5EF4-FFF2-40B4-BE49-F238E27FC236}">
                <a16:creationId xmlns:a16="http://schemas.microsoft.com/office/drawing/2014/main" id="{52AB0F5B-C46E-4EDA-9F1D-1B65B5513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2" y="2356536"/>
            <a:ext cx="7715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56" name="Bilde 32" descr="Et bilde som inneholder pil&#10;&#10;Automatisk generert beskrivelse">
            <a:extLst>
              <a:ext uri="{FF2B5EF4-FFF2-40B4-BE49-F238E27FC236}">
                <a16:creationId xmlns:a16="http://schemas.microsoft.com/office/drawing/2014/main" id="{6A4E04E4-996D-427D-8F20-793C00E16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68" y="2344298"/>
            <a:ext cx="7715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57" name="Bilde 33" descr="Et bilde som inneholder pil&#10;&#10;Automatisk generert beskrivelse">
            <a:extLst>
              <a:ext uri="{FF2B5EF4-FFF2-40B4-BE49-F238E27FC236}">
                <a16:creationId xmlns:a16="http://schemas.microsoft.com/office/drawing/2014/main" id="{B99835B1-8654-4FB3-876C-80BF2CCD1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35" y="2344298"/>
            <a:ext cx="7715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58" name="Bilde 34" descr="Et bilde som inneholder tekst&#10;&#10;Automatisk generert beskrivelse">
            <a:extLst>
              <a:ext uri="{FF2B5EF4-FFF2-40B4-BE49-F238E27FC236}">
                <a16:creationId xmlns:a16="http://schemas.microsoft.com/office/drawing/2014/main" id="{DBCD04E9-36CC-4953-9F8E-6FF80F800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59" y="2344298"/>
            <a:ext cx="7715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59" name="Bilde 35">
            <a:extLst>
              <a:ext uri="{FF2B5EF4-FFF2-40B4-BE49-F238E27FC236}">
                <a16:creationId xmlns:a16="http://schemas.microsoft.com/office/drawing/2014/main" id="{A60C7307-5A7D-4FF7-BA04-740F09CE6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074" y="2344298"/>
            <a:ext cx="7715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</p:pic>
      <p:pic>
        <p:nvPicPr>
          <p:cNvPr id="161" name="Bilde 2">
            <a:extLst>
              <a:ext uri="{FF2B5EF4-FFF2-40B4-BE49-F238E27FC236}">
                <a16:creationId xmlns:a16="http://schemas.microsoft.com/office/drawing/2014/main" id="{A97446AB-340F-4D2F-82E7-4004B5D57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0" y="1108535"/>
            <a:ext cx="768350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62" name="Bilde 3">
            <a:extLst>
              <a:ext uri="{FF2B5EF4-FFF2-40B4-BE49-F238E27FC236}">
                <a16:creationId xmlns:a16="http://schemas.microsoft.com/office/drawing/2014/main" id="{D2D20368-4F16-4019-9B33-26EBD12C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28" y="1099010"/>
            <a:ext cx="768350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63" name="Bilde 4">
            <a:extLst>
              <a:ext uri="{FF2B5EF4-FFF2-40B4-BE49-F238E27FC236}">
                <a16:creationId xmlns:a16="http://schemas.microsoft.com/office/drawing/2014/main" id="{B989236A-8C6D-4FF4-AB90-DB10428FE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65" y="1108534"/>
            <a:ext cx="768350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64" name="Bilde 5">
            <a:extLst>
              <a:ext uri="{FF2B5EF4-FFF2-40B4-BE49-F238E27FC236}">
                <a16:creationId xmlns:a16="http://schemas.microsoft.com/office/drawing/2014/main" id="{373404E2-3C9A-4D71-AA7B-C30D2F3D0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754" y="1108535"/>
            <a:ext cx="768350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65" name="Bilde 6" descr="Et bilde som inneholder pil&#10;&#10;Automatisk generert beskrivelse">
            <a:extLst>
              <a:ext uri="{FF2B5EF4-FFF2-40B4-BE49-F238E27FC236}">
                <a16:creationId xmlns:a16="http://schemas.microsoft.com/office/drawing/2014/main" id="{377E4EB2-48C7-4F8A-81B6-FDEC7ADEA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40" y="1103772"/>
            <a:ext cx="768350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66" name="Bilde 7" descr="Et bilde som inneholder pil&#10;&#10;Automatisk generert beskrivelse">
            <a:extLst>
              <a:ext uri="{FF2B5EF4-FFF2-40B4-BE49-F238E27FC236}">
                <a16:creationId xmlns:a16="http://schemas.microsoft.com/office/drawing/2014/main" id="{8648F56D-30E6-4128-BADD-6520336E4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75" y="1108533"/>
            <a:ext cx="768350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7" name="Bilde 36">
            <a:extLst>
              <a:ext uri="{FF2B5EF4-FFF2-40B4-BE49-F238E27FC236}">
                <a16:creationId xmlns:a16="http://schemas.microsoft.com/office/drawing/2014/main" id="{3198369B-CFCF-46DC-A806-95B84D5A3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277" y="2459047"/>
            <a:ext cx="766800" cy="568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48" name="Bilde 37">
            <a:extLst>
              <a:ext uri="{FF2B5EF4-FFF2-40B4-BE49-F238E27FC236}">
                <a16:creationId xmlns:a16="http://schemas.microsoft.com/office/drawing/2014/main" id="{A1D470FE-45DA-4E68-83F2-2EE482EC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87" y="2459047"/>
            <a:ext cx="766800" cy="568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49" name="Bilde 38">
            <a:extLst>
              <a:ext uri="{FF2B5EF4-FFF2-40B4-BE49-F238E27FC236}">
                <a16:creationId xmlns:a16="http://schemas.microsoft.com/office/drawing/2014/main" id="{79BAED90-4694-4E31-9FB2-5BA880328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008" y="2459047"/>
            <a:ext cx="766800" cy="568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50" name="Bilde 39" descr="Et bilde som inneholder pil&#10;&#10;Automatisk generert beskrivelse">
            <a:extLst>
              <a:ext uri="{FF2B5EF4-FFF2-40B4-BE49-F238E27FC236}">
                <a16:creationId xmlns:a16="http://schemas.microsoft.com/office/drawing/2014/main" id="{EED28296-2F48-46C7-89F1-98EC5ABA5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22" y="2457297"/>
            <a:ext cx="771525" cy="5715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51" name="Bilde 40">
            <a:extLst>
              <a:ext uri="{FF2B5EF4-FFF2-40B4-BE49-F238E27FC236}">
                <a16:creationId xmlns:a16="http://schemas.microsoft.com/office/drawing/2014/main" id="{55EFE926-334D-4872-A5AE-06F3760DC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684" y="2459047"/>
            <a:ext cx="771525" cy="5715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52" name="Bilde 41">
            <a:extLst>
              <a:ext uri="{FF2B5EF4-FFF2-40B4-BE49-F238E27FC236}">
                <a16:creationId xmlns:a16="http://schemas.microsoft.com/office/drawing/2014/main" id="{89B23B65-6114-45B9-A6EB-C45C8161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752" y="2457297"/>
            <a:ext cx="771525" cy="5715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53" name="Bilde 42">
            <a:extLst>
              <a:ext uri="{FF2B5EF4-FFF2-40B4-BE49-F238E27FC236}">
                <a16:creationId xmlns:a16="http://schemas.microsoft.com/office/drawing/2014/main" id="{F5B4E6E2-46B0-4D4F-BBE6-695450C8B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926" y="2457297"/>
            <a:ext cx="766800" cy="568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54" name="Bilde 43">
            <a:extLst>
              <a:ext uri="{FF2B5EF4-FFF2-40B4-BE49-F238E27FC236}">
                <a16:creationId xmlns:a16="http://schemas.microsoft.com/office/drawing/2014/main" id="{7468E4CB-9D84-4E0C-9D96-07A723E9F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745" y="2457297"/>
            <a:ext cx="766800" cy="568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55" name="Bilde 44">
            <a:extLst>
              <a:ext uri="{FF2B5EF4-FFF2-40B4-BE49-F238E27FC236}">
                <a16:creationId xmlns:a16="http://schemas.microsoft.com/office/drawing/2014/main" id="{4BD3A54A-49AA-4D30-A66D-290A2FDCF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832" y="2457297"/>
            <a:ext cx="771525" cy="5715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56" name="Bilde 45">
            <a:extLst>
              <a:ext uri="{FF2B5EF4-FFF2-40B4-BE49-F238E27FC236}">
                <a16:creationId xmlns:a16="http://schemas.microsoft.com/office/drawing/2014/main" id="{D8599A03-5832-4FBE-98B3-914B108F5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9" y="3076649"/>
            <a:ext cx="771525" cy="5715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57" name="Bilde 46">
            <a:extLst>
              <a:ext uri="{FF2B5EF4-FFF2-40B4-BE49-F238E27FC236}">
                <a16:creationId xmlns:a16="http://schemas.microsoft.com/office/drawing/2014/main" id="{7074D066-7DAB-46F5-AFE6-6FF8CDF6C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27" y="3077321"/>
            <a:ext cx="771525" cy="5715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58" name="Bilde 47">
            <a:extLst>
              <a:ext uri="{FF2B5EF4-FFF2-40B4-BE49-F238E27FC236}">
                <a16:creationId xmlns:a16="http://schemas.microsoft.com/office/drawing/2014/main" id="{3C8BB9C6-44DD-4ADE-8199-54A54FF68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49" y="3077321"/>
            <a:ext cx="771525" cy="5715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59" name="Bilde 48">
            <a:extLst>
              <a:ext uri="{FF2B5EF4-FFF2-40B4-BE49-F238E27FC236}">
                <a16:creationId xmlns:a16="http://schemas.microsoft.com/office/drawing/2014/main" id="{3101C4AB-C257-4DC6-9AAD-2E8A14844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47" y="3077321"/>
            <a:ext cx="771525" cy="5715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60" name="Bilde 49">
            <a:extLst>
              <a:ext uri="{FF2B5EF4-FFF2-40B4-BE49-F238E27FC236}">
                <a16:creationId xmlns:a16="http://schemas.microsoft.com/office/drawing/2014/main" id="{6BA0C5CF-F57B-415C-BA62-3DE74DF79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753" y="3080821"/>
            <a:ext cx="766800" cy="568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61" name="Bilde 50">
            <a:extLst>
              <a:ext uri="{FF2B5EF4-FFF2-40B4-BE49-F238E27FC236}">
                <a16:creationId xmlns:a16="http://schemas.microsoft.com/office/drawing/2014/main" id="{21286F02-BDDD-437D-AABF-F8FEBFBCA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73" y="3079071"/>
            <a:ext cx="766800" cy="568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62" name="Bilde 61" descr="Et bilde som inneholder pil&#10;&#10;Automatisk generert beskrivelse">
            <a:extLst>
              <a:ext uri="{FF2B5EF4-FFF2-40B4-BE49-F238E27FC236}">
                <a16:creationId xmlns:a16="http://schemas.microsoft.com/office/drawing/2014/main" id="{ACA4771A-01E8-4848-ABFC-42472E9C5541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78" y="3079346"/>
            <a:ext cx="767715" cy="57594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63" name="Bilde 62" descr="Et bilde som inneholder tekst&#10;&#10;Automatisk generert beskrivelse">
            <a:extLst>
              <a:ext uri="{FF2B5EF4-FFF2-40B4-BE49-F238E27FC236}">
                <a16:creationId xmlns:a16="http://schemas.microsoft.com/office/drawing/2014/main" id="{FB8E9DAC-FE07-4FCC-AD1F-DB3A4A89CEF0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36" y="3079346"/>
            <a:ext cx="767715" cy="57594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64" name="Bilde 63">
            <a:extLst>
              <a:ext uri="{FF2B5EF4-FFF2-40B4-BE49-F238E27FC236}">
                <a16:creationId xmlns:a16="http://schemas.microsoft.com/office/drawing/2014/main" id="{C0DD325A-8704-42D6-89AD-2454E1CD747E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37" y="3079346"/>
            <a:ext cx="767715" cy="57594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65" name="Bilde 64">
            <a:extLst>
              <a:ext uri="{FF2B5EF4-FFF2-40B4-BE49-F238E27FC236}">
                <a16:creationId xmlns:a16="http://schemas.microsoft.com/office/drawing/2014/main" id="{D830F7DF-F064-4DB6-9269-39EBEEBEEF5D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24" y="3079346"/>
            <a:ext cx="767715" cy="57594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66" name="Bilde 65">
            <a:extLst>
              <a:ext uri="{FF2B5EF4-FFF2-40B4-BE49-F238E27FC236}">
                <a16:creationId xmlns:a16="http://schemas.microsoft.com/office/drawing/2014/main" id="{C4756CE2-635E-420E-9DDE-5A93BDB479B0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884" y="3071124"/>
            <a:ext cx="767715" cy="57594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67" name="Bilde 66">
            <a:extLst>
              <a:ext uri="{FF2B5EF4-FFF2-40B4-BE49-F238E27FC236}">
                <a16:creationId xmlns:a16="http://schemas.microsoft.com/office/drawing/2014/main" id="{71845B34-EB93-421A-96CA-A20893E7398A}"/>
              </a:ext>
            </a:extLst>
          </p:cNvPr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72" y="3071125"/>
            <a:ext cx="767715" cy="57594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68" name="Bilde 67" descr="Et bilde som inneholder pil&#10;&#10;Automatisk generert beskrivelse">
            <a:extLst>
              <a:ext uri="{FF2B5EF4-FFF2-40B4-BE49-F238E27FC236}">
                <a16:creationId xmlns:a16="http://schemas.microsoft.com/office/drawing/2014/main" id="{DA527774-7F44-49B1-A7A3-7C273DBCBEF6}"/>
              </a:ext>
            </a:extLst>
          </p:cNvPr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768" y="3071126"/>
            <a:ext cx="767715" cy="57594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69" name="Bilde 68" descr="Et bilde som inneholder pil&#10;&#10;Automatisk generert beskrivelse">
            <a:extLst>
              <a:ext uri="{FF2B5EF4-FFF2-40B4-BE49-F238E27FC236}">
                <a16:creationId xmlns:a16="http://schemas.microsoft.com/office/drawing/2014/main" id="{001AA1FE-AA51-4552-BAEE-6022FAA871DE}"/>
              </a:ext>
            </a:extLst>
          </p:cNvPr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616" y="3071124"/>
            <a:ext cx="767715" cy="57594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70" name="Bilde 69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82D43568-EFAB-4949-98A8-AACB3C983119}"/>
              </a:ext>
            </a:extLst>
          </p:cNvPr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3" y="3683600"/>
            <a:ext cx="767715" cy="57594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71" name="Bilde 70" descr="Et bilde som inneholder pil&#10;&#10;Automatisk generert beskrivelse">
            <a:extLst>
              <a:ext uri="{FF2B5EF4-FFF2-40B4-BE49-F238E27FC236}">
                <a16:creationId xmlns:a16="http://schemas.microsoft.com/office/drawing/2014/main" id="{D46831CC-6C64-460F-94C6-E32817A8D127}"/>
              </a:ext>
            </a:extLst>
          </p:cNvPr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49" y="3695594"/>
            <a:ext cx="767715" cy="57594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72" name="Bilde 71">
            <a:extLst>
              <a:ext uri="{FF2B5EF4-FFF2-40B4-BE49-F238E27FC236}">
                <a16:creationId xmlns:a16="http://schemas.microsoft.com/office/drawing/2014/main" id="{F3BFE862-C137-4697-A3CF-F912E7F9BC0C}"/>
              </a:ext>
            </a:extLst>
          </p:cNvPr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50" y="3695594"/>
            <a:ext cx="767715" cy="57594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73" name="Bilde 72">
            <a:extLst>
              <a:ext uri="{FF2B5EF4-FFF2-40B4-BE49-F238E27FC236}">
                <a16:creationId xmlns:a16="http://schemas.microsoft.com/office/drawing/2014/main" id="{A1E31E7A-AAAB-40B9-9AA0-E84956F742A2}"/>
              </a:ext>
            </a:extLst>
          </p:cNvPr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92" y="3695593"/>
            <a:ext cx="767715" cy="57594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74" name="Bilde 73" descr="Et bilde som inneholder firkant&#10;&#10;Automatisk generert beskrivelse">
            <a:extLst>
              <a:ext uri="{FF2B5EF4-FFF2-40B4-BE49-F238E27FC236}">
                <a16:creationId xmlns:a16="http://schemas.microsoft.com/office/drawing/2014/main" id="{F09D9DC4-681F-4622-BEEA-3465784302B0}"/>
              </a:ext>
            </a:extLst>
          </p:cNvPr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41" y="3695593"/>
            <a:ext cx="767715" cy="57594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75" name="Bilde 74">
            <a:extLst>
              <a:ext uri="{FF2B5EF4-FFF2-40B4-BE49-F238E27FC236}">
                <a16:creationId xmlns:a16="http://schemas.microsoft.com/office/drawing/2014/main" id="{BC509EF4-DB6C-4E14-A35B-61D4C7A3C381}"/>
              </a:ext>
            </a:extLst>
          </p:cNvPr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88" y="3693479"/>
            <a:ext cx="767715" cy="57594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76" name="Bilde 65">
            <a:extLst>
              <a:ext uri="{FF2B5EF4-FFF2-40B4-BE49-F238E27FC236}">
                <a16:creationId xmlns:a16="http://schemas.microsoft.com/office/drawing/2014/main" id="{DC4E1CEC-2C89-4632-942C-A5CED0094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41" y="3819065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Bilde 66">
            <a:extLst>
              <a:ext uri="{FF2B5EF4-FFF2-40B4-BE49-F238E27FC236}">
                <a16:creationId xmlns:a16="http://schemas.microsoft.com/office/drawing/2014/main" id="{38A03AB1-28D3-449A-81DC-0E51B1BA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64" y="3822709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Bilde 67">
            <a:extLst>
              <a:ext uri="{FF2B5EF4-FFF2-40B4-BE49-F238E27FC236}">
                <a16:creationId xmlns:a16="http://schemas.microsoft.com/office/drawing/2014/main" id="{C8EEA4C0-8A64-4D2C-BDB4-A6A163591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793" y="3822709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Bilde 68" descr="Et bilde som inneholder pil&#10;&#10;Automatisk generert beskrivelse">
            <a:extLst>
              <a:ext uri="{FF2B5EF4-FFF2-40B4-BE49-F238E27FC236}">
                <a16:creationId xmlns:a16="http://schemas.microsoft.com/office/drawing/2014/main" id="{109CC100-98BE-4F06-878D-CF5C8055A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54" y="3827364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Bilde 69">
            <a:extLst>
              <a:ext uri="{FF2B5EF4-FFF2-40B4-BE49-F238E27FC236}">
                <a16:creationId xmlns:a16="http://schemas.microsoft.com/office/drawing/2014/main" id="{A6BC69E0-E5F1-4DB3-AABF-B092C27A5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489" y="3821553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Bilde 70" descr="Et bilde som inneholder pil&#10;&#10;Automatisk generert beskrivelse">
            <a:extLst>
              <a:ext uri="{FF2B5EF4-FFF2-40B4-BE49-F238E27FC236}">
                <a16:creationId xmlns:a16="http://schemas.microsoft.com/office/drawing/2014/main" id="{AC3CB900-6C38-4F9A-A509-601E6769C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189" y="3822709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Bilde 71">
            <a:extLst>
              <a:ext uri="{FF2B5EF4-FFF2-40B4-BE49-F238E27FC236}">
                <a16:creationId xmlns:a16="http://schemas.microsoft.com/office/drawing/2014/main" id="{3FD5F81A-3A30-4255-AC48-AA5B8E8DD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273" y="3822709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Bilde 72">
            <a:extLst>
              <a:ext uri="{FF2B5EF4-FFF2-40B4-BE49-F238E27FC236}">
                <a16:creationId xmlns:a16="http://schemas.microsoft.com/office/drawing/2014/main" id="{662A917E-5217-40E4-81C2-0871DEBFE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610" y="3816842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Bilde 73">
            <a:extLst>
              <a:ext uri="{FF2B5EF4-FFF2-40B4-BE49-F238E27FC236}">
                <a16:creationId xmlns:a16="http://schemas.microsoft.com/office/drawing/2014/main" id="{A12C91F6-26AE-479E-BAF2-AE4B88D02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7" y="4440167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Bilde 74">
            <a:extLst>
              <a:ext uri="{FF2B5EF4-FFF2-40B4-BE49-F238E27FC236}">
                <a16:creationId xmlns:a16="http://schemas.microsoft.com/office/drawing/2014/main" id="{E83FC1E9-F742-45CE-95AD-552942E6A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88" y="4450729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Bilde 75">
            <a:extLst>
              <a:ext uri="{FF2B5EF4-FFF2-40B4-BE49-F238E27FC236}">
                <a16:creationId xmlns:a16="http://schemas.microsoft.com/office/drawing/2014/main" id="{AAB83991-97FC-40B7-A110-EA3470EEE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65" y="4450729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Bilde 76">
            <a:extLst>
              <a:ext uri="{FF2B5EF4-FFF2-40B4-BE49-F238E27FC236}">
                <a16:creationId xmlns:a16="http://schemas.microsoft.com/office/drawing/2014/main" id="{87B4E2FB-256D-47D1-8C42-B6C4CD00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87" y="4450729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Bilde 77">
            <a:extLst>
              <a:ext uri="{FF2B5EF4-FFF2-40B4-BE49-F238E27FC236}">
                <a16:creationId xmlns:a16="http://schemas.microsoft.com/office/drawing/2014/main" id="{36CB3D9D-0554-4B12-9225-6CF6C2185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48" y="4446283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Bilde 80">
            <a:extLst>
              <a:ext uri="{FF2B5EF4-FFF2-40B4-BE49-F238E27FC236}">
                <a16:creationId xmlns:a16="http://schemas.microsoft.com/office/drawing/2014/main" id="{EEB07E92-5E1D-45CC-914D-5FD3D2406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94" y="4446283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Bilde 81">
            <a:extLst>
              <a:ext uri="{FF2B5EF4-FFF2-40B4-BE49-F238E27FC236}">
                <a16:creationId xmlns:a16="http://schemas.microsoft.com/office/drawing/2014/main" id="{807916D6-937D-44BB-AF2F-C06F7D86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1" y="4446179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Bilde 82">
            <a:extLst>
              <a:ext uri="{FF2B5EF4-FFF2-40B4-BE49-F238E27FC236}">
                <a16:creationId xmlns:a16="http://schemas.microsoft.com/office/drawing/2014/main" id="{86AB3953-D2DF-40E1-A4C8-7F92C0E66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80" y="4453954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Bilde 83" descr="Et bilde som inneholder tekst&#10;&#10;Automatisk generert beskrivelse">
            <a:extLst>
              <a:ext uri="{FF2B5EF4-FFF2-40B4-BE49-F238E27FC236}">
                <a16:creationId xmlns:a16="http://schemas.microsoft.com/office/drawing/2014/main" id="{C732643E-782D-4C0E-927A-2F90E8C5B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099" y="4453954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Bilde 84">
            <a:extLst>
              <a:ext uri="{FF2B5EF4-FFF2-40B4-BE49-F238E27FC236}">
                <a16:creationId xmlns:a16="http://schemas.microsoft.com/office/drawing/2014/main" id="{5202A6EB-361B-411D-91A1-C9361AAFF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80" y="4453954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Bilde 85">
            <a:extLst>
              <a:ext uri="{FF2B5EF4-FFF2-40B4-BE49-F238E27FC236}">
                <a16:creationId xmlns:a16="http://schemas.microsoft.com/office/drawing/2014/main" id="{BCE38996-5B53-40D2-B723-33C1A698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116" y="4446179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Bilde 86">
            <a:extLst>
              <a:ext uri="{FF2B5EF4-FFF2-40B4-BE49-F238E27FC236}">
                <a16:creationId xmlns:a16="http://schemas.microsoft.com/office/drawing/2014/main" id="{FBAEAC5D-17A7-4EB7-B9C9-74F28A63A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839" y="4446179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Bilde 87">
            <a:extLst>
              <a:ext uri="{FF2B5EF4-FFF2-40B4-BE49-F238E27FC236}">
                <a16:creationId xmlns:a16="http://schemas.microsoft.com/office/drawing/2014/main" id="{2439C792-7D63-4D37-8482-28E997597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899" y="4446179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Bilde 88">
            <a:extLst>
              <a:ext uri="{FF2B5EF4-FFF2-40B4-BE49-F238E27FC236}">
                <a16:creationId xmlns:a16="http://schemas.microsoft.com/office/drawing/2014/main" id="{5115B417-7C3C-4B82-AD63-363E8641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393" y="4446179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Bilde 89">
            <a:extLst>
              <a:ext uri="{FF2B5EF4-FFF2-40B4-BE49-F238E27FC236}">
                <a16:creationId xmlns:a16="http://schemas.microsoft.com/office/drawing/2014/main" id="{8EDCDA42-8986-4B81-B213-A9B02B8DB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8" y="5075907"/>
            <a:ext cx="7715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Bilde 97">
            <a:extLst>
              <a:ext uri="{FF2B5EF4-FFF2-40B4-BE49-F238E27FC236}">
                <a16:creationId xmlns:a16="http://schemas.microsoft.com/office/drawing/2014/main" id="{85615E8C-EB8D-4E61-A297-AE826322D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31" y="5194054"/>
            <a:ext cx="771525" cy="5715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Bilde 98" descr="Et bilde som inneholder pil&#10;&#10;Automatisk generert beskrivelse">
            <a:extLst>
              <a:ext uri="{FF2B5EF4-FFF2-40B4-BE49-F238E27FC236}">
                <a16:creationId xmlns:a16="http://schemas.microsoft.com/office/drawing/2014/main" id="{86C344C9-B238-4144-9418-AA815852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97" y="5194054"/>
            <a:ext cx="771525" cy="5715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Bilde 99" descr="Et bilde som inneholder tekst&#10;&#10;Automatisk generert beskrivelse">
            <a:extLst>
              <a:ext uri="{FF2B5EF4-FFF2-40B4-BE49-F238E27FC236}">
                <a16:creationId xmlns:a16="http://schemas.microsoft.com/office/drawing/2014/main" id="{788F5E3D-4373-43DD-A653-664E3C21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63" y="5194054"/>
            <a:ext cx="771525" cy="5715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Bilde 100" descr="Et bilde som inneholder pil&#10;&#10;Automatisk generert beskrivelse">
            <a:extLst>
              <a:ext uri="{FF2B5EF4-FFF2-40B4-BE49-F238E27FC236}">
                <a16:creationId xmlns:a16="http://schemas.microsoft.com/office/drawing/2014/main" id="{DD287DA2-EFBD-4D72-AFE8-8E667B84A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48" y="5194054"/>
            <a:ext cx="771525" cy="5715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Bilde 101" descr="Et bilde som inneholder pil&#10;&#10;Automatisk generert beskrivelse">
            <a:extLst>
              <a:ext uri="{FF2B5EF4-FFF2-40B4-BE49-F238E27FC236}">
                <a16:creationId xmlns:a16="http://schemas.microsoft.com/office/drawing/2014/main" id="{0087F80C-04B5-45A7-B242-FDC4D4E1D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091" y="5194054"/>
            <a:ext cx="771525" cy="5715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Bilde 102" descr="Et bilde som inneholder pil&#10;&#10;Automatisk generert beskrivelse">
            <a:extLst>
              <a:ext uri="{FF2B5EF4-FFF2-40B4-BE49-F238E27FC236}">
                <a16:creationId xmlns:a16="http://schemas.microsoft.com/office/drawing/2014/main" id="{F88B0F3D-C797-4996-BF8A-EE66AD32A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35" y="5194054"/>
            <a:ext cx="771525" cy="5715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Bilde 103" descr="Et bilde som inneholder pil&#10;&#10;Automatisk generert beskrivelse">
            <a:extLst>
              <a:ext uri="{FF2B5EF4-FFF2-40B4-BE49-F238E27FC236}">
                <a16:creationId xmlns:a16="http://schemas.microsoft.com/office/drawing/2014/main" id="{FB8FAF3D-BDBA-4738-8FA3-C95DE32DF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79" y="5194054"/>
            <a:ext cx="771525" cy="5715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Bilde 104" descr="Et bilde som inneholder pil&#10;&#10;Automatisk generert beskrivelse">
            <a:extLst>
              <a:ext uri="{FF2B5EF4-FFF2-40B4-BE49-F238E27FC236}">
                <a16:creationId xmlns:a16="http://schemas.microsoft.com/office/drawing/2014/main" id="{91D48A42-780F-4315-B5D9-EDBAE3859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823" y="5194054"/>
            <a:ext cx="771525" cy="5715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Bilde 105" descr="Et bilde som inneholder pil&#10;&#10;Automatisk generert beskrivelse">
            <a:extLst>
              <a:ext uri="{FF2B5EF4-FFF2-40B4-BE49-F238E27FC236}">
                <a16:creationId xmlns:a16="http://schemas.microsoft.com/office/drawing/2014/main" id="{35F8C325-C2E3-46E9-99F3-3519340D1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067" y="5191672"/>
            <a:ext cx="771525" cy="5715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Bilde 106">
            <a:extLst>
              <a:ext uri="{FF2B5EF4-FFF2-40B4-BE49-F238E27FC236}">
                <a16:creationId xmlns:a16="http://schemas.microsoft.com/office/drawing/2014/main" id="{7A5CB89D-89A2-4B6E-A467-0D7A5E55D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133" y="5191672"/>
            <a:ext cx="771525" cy="5715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Bilde 107">
            <a:extLst>
              <a:ext uri="{FF2B5EF4-FFF2-40B4-BE49-F238E27FC236}">
                <a16:creationId xmlns:a16="http://schemas.microsoft.com/office/drawing/2014/main" id="{AB6D0993-BC91-4A31-B5C0-F300360B8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199" y="5191672"/>
            <a:ext cx="771525" cy="5715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Bilde 108">
            <a:extLst>
              <a:ext uri="{FF2B5EF4-FFF2-40B4-BE49-F238E27FC236}">
                <a16:creationId xmlns:a16="http://schemas.microsoft.com/office/drawing/2014/main" id="{CB2BC3B4-D63D-4BAB-962A-1FB05A2BE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265" y="5191672"/>
            <a:ext cx="771525" cy="5715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Bilde 109" descr="Et bilde som inneholder tekst&#10;&#10;Automatisk generert beskrivelse">
            <a:extLst>
              <a:ext uri="{FF2B5EF4-FFF2-40B4-BE49-F238E27FC236}">
                <a16:creationId xmlns:a16="http://schemas.microsoft.com/office/drawing/2014/main" id="{2F87E233-C04C-40B4-A93F-DC2C5B520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331" y="5191672"/>
            <a:ext cx="771525" cy="5715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Bilde 110" descr="Et bilde som inneholder tekst&#10;&#10;Automatisk generert beskrivelse">
            <a:extLst>
              <a:ext uri="{FF2B5EF4-FFF2-40B4-BE49-F238E27FC236}">
                <a16:creationId xmlns:a16="http://schemas.microsoft.com/office/drawing/2014/main" id="{EBEBC977-62F7-41AE-9888-D72D9F4EE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1" y="5812774"/>
            <a:ext cx="771525" cy="5715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Bilde 111">
            <a:extLst>
              <a:ext uri="{FF2B5EF4-FFF2-40B4-BE49-F238E27FC236}">
                <a16:creationId xmlns:a16="http://schemas.microsoft.com/office/drawing/2014/main" id="{8E1C9CA5-0B77-497B-B77A-B096FD7F8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32" y="5816936"/>
            <a:ext cx="771525" cy="5715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Bilde 112">
            <a:extLst>
              <a:ext uri="{FF2B5EF4-FFF2-40B4-BE49-F238E27FC236}">
                <a16:creationId xmlns:a16="http://schemas.microsoft.com/office/drawing/2014/main" id="{B48BAB09-C26D-4990-85BA-DB4654ECB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98" y="5816936"/>
            <a:ext cx="771525" cy="5715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Bilde 113">
            <a:extLst>
              <a:ext uri="{FF2B5EF4-FFF2-40B4-BE49-F238E27FC236}">
                <a16:creationId xmlns:a16="http://schemas.microsoft.com/office/drawing/2014/main" id="{53E38EC3-1D02-4B38-9260-99A1D6B38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64" y="5816936"/>
            <a:ext cx="771525" cy="5715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Bilde 114">
            <a:extLst>
              <a:ext uri="{FF2B5EF4-FFF2-40B4-BE49-F238E27FC236}">
                <a16:creationId xmlns:a16="http://schemas.microsoft.com/office/drawing/2014/main" id="{42457FA3-A0DD-4695-B3F7-912AFC484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49" y="5816936"/>
            <a:ext cx="771525" cy="5715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Bilde 115">
            <a:extLst>
              <a:ext uri="{FF2B5EF4-FFF2-40B4-BE49-F238E27FC236}">
                <a16:creationId xmlns:a16="http://schemas.microsoft.com/office/drawing/2014/main" id="{C23F94C6-44EE-4935-B999-FA49C7721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34" y="5816936"/>
            <a:ext cx="771525" cy="5715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74" descr="D:\RallyLydighet\Nye skilt 2014\Små skilt\Start og Maal -2014-page-001.jpg">
            <a:extLst>
              <a:ext uri="{FF2B5EF4-FFF2-40B4-BE49-F238E27FC236}">
                <a16:creationId xmlns:a16="http://schemas.microsoft.com/office/drawing/2014/main" id="{A454E050-4DD1-424F-BEE1-1FDF3C9C9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01" y="5930674"/>
            <a:ext cx="792396" cy="558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75" descr="D:\RallyLydighet\Nye skilt 2014\Små skilt\Start og Maal -2014-page-002.jpg">
            <a:extLst>
              <a:ext uri="{FF2B5EF4-FFF2-40B4-BE49-F238E27FC236}">
                <a16:creationId xmlns:a16="http://schemas.microsoft.com/office/drawing/2014/main" id="{8AE26A28-D485-484E-9D26-FAA844CCE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19" y="5927567"/>
            <a:ext cx="792395" cy="558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608BAEBE-E0C6-4130-8915-39B851EEC4C3}"/>
              </a:ext>
            </a:extLst>
          </p:cNvPr>
          <p:cNvSpPr txBox="1"/>
          <p:nvPr/>
        </p:nvSpPr>
        <p:spPr>
          <a:xfrm>
            <a:off x="10274370" y="6263472"/>
            <a:ext cx="1812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Laget av Ghita Fossum</a:t>
            </a:r>
          </a:p>
        </p:txBody>
      </p:sp>
      <p:pic>
        <p:nvPicPr>
          <p:cNvPr id="120" name="Bilde 119">
            <a:extLst>
              <a:ext uri="{FF2B5EF4-FFF2-40B4-BE49-F238E27FC236}">
                <a16:creationId xmlns:a16="http://schemas.microsoft.com/office/drawing/2014/main" id="{E275A597-F1A1-4390-8E32-A56A76FE1515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47" y="1106402"/>
            <a:ext cx="768000" cy="576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77585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5C310580-5328-32F7-FECD-DCC2629A263E}"/>
              </a:ext>
            </a:extLst>
          </p:cNvPr>
          <p:cNvSpPr txBox="1"/>
          <p:nvPr/>
        </p:nvSpPr>
        <p:spPr>
          <a:xfrm>
            <a:off x="0" y="28694"/>
            <a:ext cx="155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Bane laget av: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E81C7FE-7014-01DA-5622-FD5DF9CAE293}"/>
              </a:ext>
            </a:extLst>
          </p:cNvPr>
          <p:cNvSpPr txBox="1"/>
          <p:nvPr/>
        </p:nvSpPr>
        <p:spPr>
          <a:xfrm>
            <a:off x="8290560" y="28694"/>
            <a:ext cx="125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Dato, sted; </a:t>
            </a:r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6570854B-B5FF-7B0F-695B-62079C2EC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74876"/>
              </p:ext>
            </p:extLst>
          </p:nvPr>
        </p:nvGraphicFramePr>
        <p:xfrm>
          <a:off x="1039885" y="6043506"/>
          <a:ext cx="1003807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276">
                  <a:extLst>
                    <a:ext uri="{9D8B030D-6E8A-4147-A177-3AD203B41FA5}">
                      <a16:colId xmlns:a16="http://schemas.microsoft.com/office/drawing/2014/main" val="520113442"/>
                    </a:ext>
                  </a:extLst>
                </a:gridCol>
                <a:gridCol w="456276">
                  <a:extLst>
                    <a:ext uri="{9D8B030D-6E8A-4147-A177-3AD203B41FA5}">
                      <a16:colId xmlns:a16="http://schemas.microsoft.com/office/drawing/2014/main" val="3682093964"/>
                    </a:ext>
                  </a:extLst>
                </a:gridCol>
                <a:gridCol w="456276">
                  <a:extLst>
                    <a:ext uri="{9D8B030D-6E8A-4147-A177-3AD203B41FA5}">
                      <a16:colId xmlns:a16="http://schemas.microsoft.com/office/drawing/2014/main" val="4074073416"/>
                    </a:ext>
                  </a:extLst>
                </a:gridCol>
                <a:gridCol w="456276">
                  <a:extLst>
                    <a:ext uri="{9D8B030D-6E8A-4147-A177-3AD203B41FA5}">
                      <a16:colId xmlns:a16="http://schemas.microsoft.com/office/drawing/2014/main" val="3794141811"/>
                    </a:ext>
                  </a:extLst>
                </a:gridCol>
                <a:gridCol w="456276">
                  <a:extLst>
                    <a:ext uri="{9D8B030D-6E8A-4147-A177-3AD203B41FA5}">
                      <a16:colId xmlns:a16="http://schemas.microsoft.com/office/drawing/2014/main" val="3113665439"/>
                    </a:ext>
                  </a:extLst>
                </a:gridCol>
                <a:gridCol w="456276">
                  <a:extLst>
                    <a:ext uri="{9D8B030D-6E8A-4147-A177-3AD203B41FA5}">
                      <a16:colId xmlns:a16="http://schemas.microsoft.com/office/drawing/2014/main" val="3567470675"/>
                    </a:ext>
                  </a:extLst>
                </a:gridCol>
                <a:gridCol w="456276">
                  <a:extLst>
                    <a:ext uri="{9D8B030D-6E8A-4147-A177-3AD203B41FA5}">
                      <a16:colId xmlns:a16="http://schemas.microsoft.com/office/drawing/2014/main" val="2352792023"/>
                    </a:ext>
                  </a:extLst>
                </a:gridCol>
                <a:gridCol w="456276">
                  <a:extLst>
                    <a:ext uri="{9D8B030D-6E8A-4147-A177-3AD203B41FA5}">
                      <a16:colId xmlns:a16="http://schemas.microsoft.com/office/drawing/2014/main" val="1885045442"/>
                    </a:ext>
                  </a:extLst>
                </a:gridCol>
                <a:gridCol w="456276">
                  <a:extLst>
                    <a:ext uri="{9D8B030D-6E8A-4147-A177-3AD203B41FA5}">
                      <a16:colId xmlns:a16="http://schemas.microsoft.com/office/drawing/2014/main" val="1363211819"/>
                    </a:ext>
                  </a:extLst>
                </a:gridCol>
                <a:gridCol w="456276">
                  <a:extLst>
                    <a:ext uri="{9D8B030D-6E8A-4147-A177-3AD203B41FA5}">
                      <a16:colId xmlns:a16="http://schemas.microsoft.com/office/drawing/2014/main" val="3050412354"/>
                    </a:ext>
                  </a:extLst>
                </a:gridCol>
                <a:gridCol w="456276">
                  <a:extLst>
                    <a:ext uri="{9D8B030D-6E8A-4147-A177-3AD203B41FA5}">
                      <a16:colId xmlns:a16="http://schemas.microsoft.com/office/drawing/2014/main" val="3326928832"/>
                    </a:ext>
                  </a:extLst>
                </a:gridCol>
                <a:gridCol w="456276">
                  <a:extLst>
                    <a:ext uri="{9D8B030D-6E8A-4147-A177-3AD203B41FA5}">
                      <a16:colId xmlns:a16="http://schemas.microsoft.com/office/drawing/2014/main" val="3924383789"/>
                    </a:ext>
                  </a:extLst>
                </a:gridCol>
                <a:gridCol w="456276">
                  <a:extLst>
                    <a:ext uri="{9D8B030D-6E8A-4147-A177-3AD203B41FA5}">
                      <a16:colId xmlns:a16="http://schemas.microsoft.com/office/drawing/2014/main" val="478424105"/>
                    </a:ext>
                  </a:extLst>
                </a:gridCol>
                <a:gridCol w="456276">
                  <a:extLst>
                    <a:ext uri="{9D8B030D-6E8A-4147-A177-3AD203B41FA5}">
                      <a16:colId xmlns:a16="http://schemas.microsoft.com/office/drawing/2014/main" val="1720289501"/>
                    </a:ext>
                  </a:extLst>
                </a:gridCol>
                <a:gridCol w="456276">
                  <a:extLst>
                    <a:ext uri="{9D8B030D-6E8A-4147-A177-3AD203B41FA5}">
                      <a16:colId xmlns:a16="http://schemas.microsoft.com/office/drawing/2014/main" val="752105829"/>
                    </a:ext>
                  </a:extLst>
                </a:gridCol>
                <a:gridCol w="456276">
                  <a:extLst>
                    <a:ext uri="{9D8B030D-6E8A-4147-A177-3AD203B41FA5}">
                      <a16:colId xmlns:a16="http://schemas.microsoft.com/office/drawing/2014/main" val="78355710"/>
                    </a:ext>
                  </a:extLst>
                </a:gridCol>
                <a:gridCol w="456276">
                  <a:extLst>
                    <a:ext uri="{9D8B030D-6E8A-4147-A177-3AD203B41FA5}">
                      <a16:colId xmlns:a16="http://schemas.microsoft.com/office/drawing/2014/main" val="1206390373"/>
                    </a:ext>
                  </a:extLst>
                </a:gridCol>
                <a:gridCol w="456276">
                  <a:extLst>
                    <a:ext uri="{9D8B030D-6E8A-4147-A177-3AD203B41FA5}">
                      <a16:colId xmlns:a16="http://schemas.microsoft.com/office/drawing/2014/main" val="2789418244"/>
                    </a:ext>
                  </a:extLst>
                </a:gridCol>
                <a:gridCol w="456276">
                  <a:extLst>
                    <a:ext uri="{9D8B030D-6E8A-4147-A177-3AD203B41FA5}">
                      <a16:colId xmlns:a16="http://schemas.microsoft.com/office/drawing/2014/main" val="4109806732"/>
                    </a:ext>
                  </a:extLst>
                </a:gridCol>
                <a:gridCol w="456276">
                  <a:extLst>
                    <a:ext uri="{9D8B030D-6E8A-4147-A177-3AD203B41FA5}">
                      <a16:colId xmlns:a16="http://schemas.microsoft.com/office/drawing/2014/main" val="2805877472"/>
                    </a:ext>
                  </a:extLst>
                </a:gridCol>
                <a:gridCol w="456276">
                  <a:extLst>
                    <a:ext uri="{9D8B030D-6E8A-4147-A177-3AD203B41FA5}">
                      <a16:colId xmlns:a16="http://schemas.microsoft.com/office/drawing/2014/main" val="3740850440"/>
                    </a:ext>
                  </a:extLst>
                </a:gridCol>
                <a:gridCol w="456276">
                  <a:extLst>
                    <a:ext uri="{9D8B030D-6E8A-4147-A177-3AD203B41FA5}">
                      <a16:colId xmlns:a16="http://schemas.microsoft.com/office/drawing/2014/main" val="1502636055"/>
                    </a:ext>
                  </a:extLst>
                </a:gridCol>
              </a:tblGrid>
              <a:tr h="253153"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650463"/>
                  </a:ext>
                </a:extLst>
              </a:tr>
              <a:tr h="253153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723696"/>
                  </a:ext>
                </a:extLst>
              </a:tr>
            </a:tbl>
          </a:graphicData>
        </a:graphic>
      </p:graphicFrame>
      <p:pic>
        <p:nvPicPr>
          <p:cNvPr id="8" name="Picture 74" descr="D:\RallyLydighet\Nye skilt 2014\Små skilt\Start og Maal -2014-page-001.jpg">
            <a:extLst>
              <a:ext uri="{FF2B5EF4-FFF2-40B4-BE49-F238E27FC236}">
                <a16:creationId xmlns:a16="http://schemas.microsoft.com/office/drawing/2014/main" id="{29F57F24-4247-D634-9005-FCCC61F8D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51" y="5323295"/>
            <a:ext cx="792396" cy="5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5" descr="D:\RallyLydighet\Nye skilt 2014\Små skilt\Start og Maal -2014-page-002.jpg">
            <a:extLst>
              <a:ext uri="{FF2B5EF4-FFF2-40B4-BE49-F238E27FC236}">
                <a16:creationId xmlns:a16="http://schemas.microsoft.com/office/drawing/2014/main" id="{43F05D96-C8E1-2FBF-1F1B-10769100E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69" y="5320188"/>
            <a:ext cx="792395" cy="5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379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50</Words>
  <Application>Microsoft Macintosh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Ghita Fossum</dc:creator>
  <cp:lastModifiedBy>Solveig Zetterstrøm</cp:lastModifiedBy>
  <cp:revision>7</cp:revision>
  <dcterms:created xsi:type="dcterms:W3CDTF">2022-01-21T11:28:23Z</dcterms:created>
  <dcterms:modified xsi:type="dcterms:W3CDTF">2022-09-30T09:10:40Z</dcterms:modified>
</cp:coreProperties>
</file>