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82" r:id="rId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7"/>
    <p:restoredTop sz="96143"/>
  </p:normalViewPr>
  <p:slideViewPr>
    <p:cSldViewPr snapToGrid="0">
      <p:cViewPr>
        <p:scale>
          <a:sx n="57" d="100"/>
          <a:sy n="57" d="100"/>
        </p:scale>
        <p:origin x="2896" y="1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F00B89-A485-5CB6-2D44-5C01EF0A3EE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73FCE5B5-D025-9437-E9C2-EDA3004DF6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E38E1A1-37B7-8423-E648-B8D9EA0C1909}"/>
              </a:ext>
            </a:extLst>
          </p:cNvPr>
          <p:cNvSpPr>
            <a:spLocks noGrp="1"/>
          </p:cNvSpPr>
          <p:nvPr>
            <p:ph type="dt" sz="half" idx="10"/>
          </p:nvPr>
        </p:nvSpPr>
        <p:spPr/>
        <p:txBody>
          <a:bodyPr/>
          <a:lstStyle/>
          <a:p>
            <a:fld id="{84BCFE7A-ADC6-3F44-A4B0-50E98437D933}" type="datetimeFigureOut">
              <a:rPr lang="nb-NO" smtClean="0"/>
              <a:t>13.10.2023</a:t>
            </a:fld>
            <a:endParaRPr lang="nb-NO"/>
          </a:p>
        </p:txBody>
      </p:sp>
      <p:sp>
        <p:nvSpPr>
          <p:cNvPr id="5" name="Plassholder for bunntekst 4">
            <a:extLst>
              <a:ext uri="{FF2B5EF4-FFF2-40B4-BE49-F238E27FC236}">
                <a16:creationId xmlns:a16="http://schemas.microsoft.com/office/drawing/2014/main" id="{AF046946-98F8-F784-33AA-79AAA6732D0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E492800-EF48-0889-8647-30CCC128BA7B}"/>
              </a:ext>
            </a:extLst>
          </p:cNvPr>
          <p:cNvSpPr>
            <a:spLocks noGrp="1"/>
          </p:cNvSpPr>
          <p:nvPr>
            <p:ph type="sldNum" sz="quarter" idx="12"/>
          </p:nvPr>
        </p:nvSpPr>
        <p:spPr/>
        <p:txBody>
          <a:bodyPr/>
          <a:lstStyle/>
          <a:p>
            <a:fld id="{45FE1913-8FDD-7447-BBE4-FDB1872384F5}" type="slidenum">
              <a:rPr lang="nb-NO" smtClean="0"/>
              <a:t>‹#›</a:t>
            </a:fld>
            <a:endParaRPr lang="nb-NO"/>
          </a:p>
        </p:txBody>
      </p:sp>
    </p:spTree>
    <p:extLst>
      <p:ext uri="{BB962C8B-B14F-4D97-AF65-F5344CB8AC3E}">
        <p14:creationId xmlns:p14="http://schemas.microsoft.com/office/powerpoint/2010/main" val="399414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68FDB-6EF1-2F7A-1E5C-4283CBE31EC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0E35C1D-22D4-4724-F4A1-FF3A4924CBE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97D32A3-F3CC-C8A5-7C6A-2A66F3B115D1}"/>
              </a:ext>
            </a:extLst>
          </p:cNvPr>
          <p:cNvSpPr>
            <a:spLocks noGrp="1"/>
          </p:cNvSpPr>
          <p:nvPr>
            <p:ph type="dt" sz="half" idx="10"/>
          </p:nvPr>
        </p:nvSpPr>
        <p:spPr/>
        <p:txBody>
          <a:bodyPr/>
          <a:lstStyle/>
          <a:p>
            <a:fld id="{84BCFE7A-ADC6-3F44-A4B0-50E98437D933}" type="datetimeFigureOut">
              <a:rPr lang="nb-NO" smtClean="0"/>
              <a:t>13.10.2023</a:t>
            </a:fld>
            <a:endParaRPr lang="nb-NO"/>
          </a:p>
        </p:txBody>
      </p:sp>
      <p:sp>
        <p:nvSpPr>
          <p:cNvPr id="5" name="Plassholder for bunntekst 4">
            <a:extLst>
              <a:ext uri="{FF2B5EF4-FFF2-40B4-BE49-F238E27FC236}">
                <a16:creationId xmlns:a16="http://schemas.microsoft.com/office/drawing/2014/main" id="{2489BD63-58AA-D00E-05B5-450CA3A9612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291776A-8559-2116-2762-3598A83B530F}"/>
              </a:ext>
            </a:extLst>
          </p:cNvPr>
          <p:cNvSpPr>
            <a:spLocks noGrp="1"/>
          </p:cNvSpPr>
          <p:nvPr>
            <p:ph type="sldNum" sz="quarter" idx="12"/>
          </p:nvPr>
        </p:nvSpPr>
        <p:spPr/>
        <p:txBody>
          <a:bodyPr/>
          <a:lstStyle/>
          <a:p>
            <a:fld id="{45FE1913-8FDD-7447-BBE4-FDB1872384F5}" type="slidenum">
              <a:rPr lang="nb-NO" smtClean="0"/>
              <a:t>‹#›</a:t>
            </a:fld>
            <a:endParaRPr lang="nb-NO"/>
          </a:p>
        </p:txBody>
      </p:sp>
    </p:spTree>
    <p:extLst>
      <p:ext uri="{BB962C8B-B14F-4D97-AF65-F5344CB8AC3E}">
        <p14:creationId xmlns:p14="http://schemas.microsoft.com/office/powerpoint/2010/main" val="1184877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EBE81481-A52A-0BB2-8D05-8EC49390F87B}"/>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D8C086FB-2A13-BAF4-FC9A-02DC07E2AA26}"/>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C6AE9DC-4D6F-73BA-DD35-BF558407009A}"/>
              </a:ext>
            </a:extLst>
          </p:cNvPr>
          <p:cNvSpPr>
            <a:spLocks noGrp="1"/>
          </p:cNvSpPr>
          <p:nvPr>
            <p:ph type="dt" sz="half" idx="10"/>
          </p:nvPr>
        </p:nvSpPr>
        <p:spPr/>
        <p:txBody>
          <a:bodyPr/>
          <a:lstStyle/>
          <a:p>
            <a:fld id="{84BCFE7A-ADC6-3F44-A4B0-50E98437D933}" type="datetimeFigureOut">
              <a:rPr lang="nb-NO" smtClean="0"/>
              <a:t>13.10.2023</a:t>
            </a:fld>
            <a:endParaRPr lang="nb-NO"/>
          </a:p>
        </p:txBody>
      </p:sp>
      <p:sp>
        <p:nvSpPr>
          <p:cNvPr id="5" name="Plassholder for bunntekst 4">
            <a:extLst>
              <a:ext uri="{FF2B5EF4-FFF2-40B4-BE49-F238E27FC236}">
                <a16:creationId xmlns:a16="http://schemas.microsoft.com/office/drawing/2014/main" id="{71D8AA29-F70B-EB0C-9A98-DF48C0A6D44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53124F9-D44B-C844-D44F-0B031B0E9192}"/>
              </a:ext>
            </a:extLst>
          </p:cNvPr>
          <p:cNvSpPr>
            <a:spLocks noGrp="1"/>
          </p:cNvSpPr>
          <p:nvPr>
            <p:ph type="sldNum" sz="quarter" idx="12"/>
          </p:nvPr>
        </p:nvSpPr>
        <p:spPr/>
        <p:txBody>
          <a:bodyPr/>
          <a:lstStyle/>
          <a:p>
            <a:fld id="{45FE1913-8FDD-7447-BBE4-FDB1872384F5}" type="slidenum">
              <a:rPr lang="nb-NO" smtClean="0"/>
              <a:t>‹#›</a:t>
            </a:fld>
            <a:endParaRPr lang="nb-NO"/>
          </a:p>
        </p:txBody>
      </p:sp>
    </p:spTree>
    <p:extLst>
      <p:ext uri="{BB962C8B-B14F-4D97-AF65-F5344CB8AC3E}">
        <p14:creationId xmlns:p14="http://schemas.microsoft.com/office/powerpoint/2010/main" val="71195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F2FEE7-F31F-D41A-B190-9E27353E51A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7AAC76-B870-AEAF-23D2-944FCF5B5FA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2DA92C4-D201-2BA2-B796-49C17CA527B4}"/>
              </a:ext>
            </a:extLst>
          </p:cNvPr>
          <p:cNvSpPr>
            <a:spLocks noGrp="1"/>
          </p:cNvSpPr>
          <p:nvPr>
            <p:ph type="dt" sz="half" idx="10"/>
          </p:nvPr>
        </p:nvSpPr>
        <p:spPr/>
        <p:txBody>
          <a:bodyPr/>
          <a:lstStyle/>
          <a:p>
            <a:fld id="{84BCFE7A-ADC6-3F44-A4B0-50E98437D933}" type="datetimeFigureOut">
              <a:rPr lang="nb-NO" smtClean="0"/>
              <a:t>13.10.2023</a:t>
            </a:fld>
            <a:endParaRPr lang="nb-NO"/>
          </a:p>
        </p:txBody>
      </p:sp>
      <p:sp>
        <p:nvSpPr>
          <p:cNvPr id="5" name="Plassholder for bunntekst 4">
            <a:extLst>
              <a:ext uri="{FF2B5EF4-FFF2-40B4-BE49-F238E27FC236}">
                <a16:creationId xmlns:a16="http://schemas.microsoft.com/office/drawing/2014/main" id="{CDEF4B6B-80F8-7ABF-ACCB-4A037AF09F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073B4DA-D55C-1C30-2645-576EE141D6DF}"/>
              </a:ext>
            </a:extLst>
          </p:cNvPr>
          <p:cNvSpPr>
            <a:spLocks noGrp="1"/>
          </p:cNvSpPr>
          <p:nvPr>
            <p:ph type="sldNum" sz="quarter" idx="12"/>
          </p:nvPr>
        </p:nvSpPr>
        <p:spPr/>
        <p:txBody>
          <a:bodyPr/>
          <a:lstStyle/>
          <a:p>
            <a:fld id="{45FE1913-8FDD-7447-BBE4-FDB1872384F5}" type="slidenum">
              <a:rPr lang="nb-NO" smtClean="0"/>
              <a:t>‹#›</a:t>
            </a:fld>
            <a:endParaRPr lang="nb-NO"/>
          </a:p>
        </p:txBody>
      </p:sp>
    </p:spTree>
    <p:extLst>
      <p:ext uri="{BB962C8B-B14F-4D97-AF65-F5344CB8AC3E}">
        <p14:creationId xmlns:p14="http://schemas.microsoft.com/office/powerpoint/2010/main" val="1869870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105052-776F-3C07-B6BC-E1A5441D967E}"/>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9F1E041-E305-4DFB-418D-1EF2188B8F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2379D4A-1B31-FEAF-236E-8FF64151941B}"/>
              </a:ext>
            </a:extLst>
          </p:cNvPr>
          <p:cNvSpPr>
            <a:spLocks noGrp="1"/>
          </p:cNvSpPr>
          <p:nvPr>
            <p:ph type="dt" sz="half" idx="10"/>
          </p:nvPr>
        </p:nvSpPr>
        <p:spPr/>
        <p:txBody>
          <a:bodyPr/>
          <a:lstStyle/>
          <a:p>
            <a:fld id="{84BCFE7A-ADC6-3F44-A4B0-50E98437D933}" type="datetimeFigureOut">
              <a:rPr lang="nb-NO" smtClean="0"/>
              <a:t>13.10.2023</a:t>
            </a:fld>
            <a:endParaRPr lang="nb-NO"/>
          </a:p>
        </p:txBody>
      </p:sp>
      <p:sp>
        <p:nvSpPr>
          <p:cNvPr id="5" name="Plassholder for bunntekst 4">
            <a:extLst>
              <a:ext uri="{FF2B5EF4-FFF2-40B4-BE49-F238E27FC236}">
                <a16:creationId xmlns:a16="http://schemas.microsoft.com/office/drawing/2014/main" id="{0C04944E-6F97-221D-D6E1-D28E006CC35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D94E1CC-359C-A760-B144-174165D7B4EA}"/>
              </a:ext>
            </a:extLst>
          </p:cNvPr>
          <p:cNvSpPr>
            <a:spLocks noGrp="1"/>
          </p:cNvSpPr>
          <p:nvPr>
            <p:ph type="sldNum" sz="quarter" idx="12"/>
          </p:nvPr>
        </p:nvSpPr>
        <p:spPr/>
        <p:txBody>
          <a:bodyPr/>
          <a:lstStyle/>
          <a:p>
            <a:fld id="{45FE1913-8FDD-7447-BBE4-FDB1872384F5}" type="slidenum">
              <a:rPr lang="nb-NO" smtClean="0"/>
              <a:t>‹#›</a:t>
            </a:fld>
            <a:endParaRPr lang="nb-NO"/>
          </a:p>
        </p:txBody>
      </p:sp>
    </p:spTree>
    <p:extLst>
      <p:ext uri="{BB962C8B-B14F-4D97-AF65-F5344CB8AC3E}">
        <p14:creationId xmlns:p14="http://schemas.microsoft.com/office/powerpoint/2010/main" val="278269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FEBA5B-76F2-9C56-4FE5-03DFE61BC8A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812CA1F-66AB-B2C7-10FD-4479F441A71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84ECE11-B80D-5326-60DA-B0ABCE17E63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EDEE7577-871F-85BD-640B-22E9D05082C7}"/>
              </a:ext>
            </a:extLst>
          </p:cNvPr>
          <p:cNvSpPr>
            <a:spLocks noGrp="1"/>
          </p:cNvSpPr>
          <p:nvPr>
            <p:ph type="dt" sz="half" idx="10"/>
          </p:nvPr>
        </p:nvSpPr>
        <p:spPr/>
        <p:txBody>
          <a:bodyPr/>
          <a:lstStyle/>
          <a:p>
            <a:fld id="{84BCFE7A-ADC6-3F44-A4B0-50E98437D933}" type="datetimeFigureOut">
              <a:rPr lang="nb-NO" smtClean="0"/>
              <a:t>13.10.2023</a:t>
            </a:fld>
            <a:endParaRPr lang="nb-NO"/>
          </a:p>
        </p:txBody>
      </p:sp>
      <p:sp>
        <p:nvSpPr>
          <p:cNvPr id="6" name="Plassholder for bunntekst 5">
            <a:extLst>
              <a:ext uri="{FF2B5EF4-FFF2-40B4-BE49-F238E27FC236}">
                <a16:creationId xmlns:a16="http://schemas.microsoft.com/office/drawing/2014/main" id="{3FCDD559-7F74-1286-6B32-BEE0A3AF4B0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B7153F4-5DE8-7B1C-F24C-5A83352336B4}"/>
              </a:ext>
            </a:extLst>
          </p:cNvPr>
          <p:cNvSpPr>
            <a:spLocks noGrp="1"/>
          </p:cNvSpPr>
          <p:nvPr>
            <p:ph type="sldNum" sz="quarter" idx="12"/>
          </p:nvPr>
        </p:nvSpPr>
        <p:spPr/>
        <p:txBody>
          <a:bodyPr/>
          <a:lstStyle/>
          <a:p>
            <a:fld id="{45FE1913-8FDD-7447-BBE4-FDB1872384F5}" type="slidenum">
              <a:rPr lang="nb-NO" smtClean="0"/>
              <a:t>‹#›</a:t>
            </a:fld>
            <a:endParaRPr lang="nb-NO"/>
          </a:p>
        </p:txBody>
      </p:sp>
    </p:spTree>
    <p:extLst>
      <p:ext uri="{BB962C8B-B14F-4D97-AF65-F5344CB8AC3E}">
        <p14:creationId xmlns:p14="http://schemas.microsoft.com/office/powerpoint/2010/main" val="420974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FE1907-A6F6-2EC1-3F86-3B448D6DB41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A30FBC8E-CF20-3D7A-ECFE-33C4E14A3E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5FE12AAB-EA27-1E34-06C9-AF2A61475D10}"/>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AEA096E-6B6D-D33F-F5BB-3F0B7B70C6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B0FB121-BD7C-B812-4779-65264209D313}"/>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D912478D-41EF-48EE-3B60-362394BB37FE}"/>
              </a:ext>
            </a:extLst>
          </p:cNvPr>
          <p:cNvSpPr>
            <a:spLocks noGrp="1"/>
          </p:cNvSpPr>
          <p:nvPr>
            <p:ph type="dt" sz="half" idx="10"/>
          </p:nvPr>
        </p:nvSpPr>
        <p:spPr/>
        <p:txBody>
          <a:bodyPr/>
          <a:lstStyle/>
          <a:p>
            <a:fld id="{84BCFE7A-ADC6-3F44-A4B0-50E98437D933}" type="datetimeFigureOut">
              <a:rPr lang="nb-NO" smtClean="0"/>
              <a:t>13.10.2023</a:t>
            </a:fld>
            <a:endParaRPr lang="nb-NO"/>
          </a:p>
        </p:txBody>
      </p:sp>
      <p:sp>
        <p:nvSpPr>
          <p:cNvPr id="8" name="Plassholder for bunntekst 7">
            <a:extLst>
              <a:ext uri="{FF2B5EF4-FFF2-40B4-BE49-F238E27FC236}">
                <a16:creationId xmlns:a16="http://schemas.microsoft.com/office/drawing/2014/main" id="{F9185D25-4060-40AB-23B9-A9D6930E8CB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0F7D1AF-5B9B-E5DB-396D-E49D1BE0C425}"/>
              </a:ext>
            </a:extLst>
          </p:cNvPr>
          <p:cNvSpPr>
            <a:spLocks noGrp="1"/>
          </p:cNvSpPr>
          <p:nvPr>
            <p:ph type="sldNum" sz="quarter" idx="12"/>
          </p:nvPr>
        </p:nvSpPr>
        <p:spPr/>
        <p:txBody>
          <a:bodyPr/>
          <a:lstStyle/>
          <a:p>
            <a:fld id="{45FE1913-8FDD-7447-BBE4-FDB1872384F5}" type="slidenum">
              <a:rPr lang="nb-NO" smtClean="0"/>
              <a:t>‹#›</a:t>
            </a:fld>
            <a:endParaRPr lang="nb-NO"/>
          </a:p>
        </p:txBody>
      </p:sp>
    </p:spTree>
    <p:extLst>
      <p:ext uri="{BB962C8B-B14F-4D97-AF65-F5344CB8AC3E}">
        <p14:creationId xmlns:p14="http://schemas.microsoft.com/office/powerpoint/2010/main" val="226524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1829C1-F8A4-CE93-E555-DDF08AD9209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2C544264-3E77-2C1F-DFD5-E6FE5E08D345}"/>
              </a:ext>
            </a:extLst>
          </p:cNvPr>
          <p:cNvSpPr>
            <a:spLocks noGrp="1"/>
          </p:cNvSpPr>
          <p:nvPr>
            <p:ph type="dt" sz="half" idx="10"/>
          </p:nvPr>
        </p:nvSpPr>
        <p:spPr/>
        <p:txBody>
          <a:bodyPr/>
          <a:lstStyle/>
          <a:p>
            <a:fld id="{84BCFE7A-ADC6-3F44-A4B0-50E98437D933}" type="datetimeFigureOut">
              <a:rPr lang="nb-NO" smtClean="0"/>
              <a:t>13.10.2023</a:t>
            </a:fld>
            <a:endParaRPr lang="nb-NO"/>
          </a:p>
        </p:txBody>
      </p:sp>
      <p:sp>
        <p:nvSpPr>
          <p:cNvPr id="4" name="Plassholder for bunntekst 3">
            <a:extLst>
              <a:ext uri="{FF2B5EF4-FFF2-40B4-BE49-F238E27FC236}">
                <a16:creationId xmlns:a16="http://schemas.microsoft.com/office/drawing/2014/main" id="{695AFB30-3C9A-B2DC-4963-14C4221C47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BA1672AD-99B8-71BE-67D5-89190CEBA40D}"/>
              </a:ext>
            </a:extLst>
          </p:cNvPr>
          <p:cNvSpPr>
            <a:spLocks noGrp="1"/>
          </p:cNvSpPr>
          <p:nvPr>
            <p:ph type="sldNum" sz="quarter" idx="12"/>
          </p:nvPr>
        </p:nvSpPr>
        <p:spPr/>
        <p:txBody>
          <a:bodyPr/>
          <a:lstStyle/>
          <a:p>
            <a:fld id="{45FE1913-8FDD-7447-BBE4-FDB1872384F5}" type="slidenum">
              <a:rPr lang="nb-NO" smtClean="0"/>
              <a:t>‹#›</a:t>
            </a:fld>
            <a:endParaRPr lang="nb-NO"/>
          </a:p>
        </p:txBody>
      </p:sp>
    </p:spTree>
    <p:extLst>
      <p:ext uri="{BB962C8B-B14F-4D97-AF65-F5344CB8AC3E}">
        <p14:creationId xmlns:p14="http://schemas.microsoft.com/office/powerpoint/2010/main" val="801272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54961AF-12E6-B639-F989-346372FAFBFE}"/>
              </a:ext>
            </a:extLst>
          </p:cNvPr>
          <p:cNvSpPr>
            <a:spLocks noGrp="1"/>
          </p:cNvSpPr>
          <p:nvPr>
            <p:ph type="dt" sz="half" idx="10"/>
          </p:nvPr>
        </p:nvSpPr>
        <p:spPr/>
        <p:txBody>
          <a:bodyPr/>
          <a:lstStyle/>
          <a:p>
            <a:fld id="{84BCFE7A-ADC6-3F44-A4B0-50E98437D933}" type="datetimeFigureOut">
              <a:rPr lang="nb-NO" smtClean="0"/>
              <a:t>13.10.2023</a:t>
            </a:fld>
            <a:endParaRPr lang="nb-NO"/>
          </a:p>
        </p:txBody>
      </p:sp>
      <p:sp>
        <p:nvSpPr>
          <p:cNvPr id="3" name="Plassholder for bunntekst 2">
            <a:extLst>
              <a:ext uri="{FF2B5EF4-FFF2-40B4-BE49-F238E27FC236}">
                <a16:creationId xmlns:a16="http://schemas.microsoft.com/office/drawing/2014/main" id="{35EC638F-35A7-98B3-6E37-997AFF1358F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A6D3575-FDA2-D361-769E-803C8232328D}"/>
              </a:ext>
            </a:extLst>
          </p:cNvPr>
          <p:cNvSpPr>
            <a:spLocks noGrp="1"/>
          </p:cNvSpPr>
          <p:nvPr>
            <p:ph type="sldNum" sz="quarter" idx="12"/>
          </p:nvPr>
        </p:nvSpPr>
        <p:spPr/>
        <p:txBody>
          <a:bodyPr/>
          <a:lstStyle/>
          <a:p>
            <a:fld id="{45FE1913-8FDD-7447-BBE4-FDB1872384F5}" type="slidenum">
              <a:rPr lang="nb-NO" smtClean="0"/>
              <a:t>‹#›</a:t>
            </a:fld>
            <a:endParaRPr lang="nb-NO"/>
          </a:p>
        </p:txBody>
      </p:sp>
    </p:spTree>
    <p:extLst>
      <p:ext uri="{BB962C8B-B14F-4D97-AF65-F5344CB8AC3E}">
        <p14:creationId xmlns:p14="http://schemas.microsoft.com/office/powerpoint/2010/main" val="276449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1D0ADF-2E8B-410B-B633-F333D7D50B3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CA2FBB7-0491-BDD6-0A67-E0D0F7944A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3719204-BC36-4361-9DFA-F8308CB76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BA06618-5E36-08A5-EC78-CCA5E899F6A1}"/>
              </a:ext>
            </a:extLst>
          </p:cNvPr>
          <p:cNvSpPr>
            <a:spLocks noGrp="1"/>
          </p:cNvSpPr>
          <p:nvPr>
            <p:ph type="dt" sz="half" idx="10"/>
          </p:nvPr>
        </p:nvSpPr>
        <p:spPr/>
        <p:txBody>
          <a:bodyPr/>
          <a:lstStyle/>
          <a:p>
            <a:fld id="{84BCFE7A-ADC6-3F44-A4B0-50E98437D933}" type="datetimeFigureOut">
              <a:rPr lang="nb-NO" smtClean="0"/>
              <a:t>13.10.2023</a:t>
            </a:fld>
            <a:endParaRPr lang="nb-NO"/>
          </a:p>
        </p:txBody>
      </p:sp>
      <p:sp>
        <p:nvSpPr>
          <p:cNvPr id="6" name="Plassholder for bunntekst 5">
            <a:extLst>
              <a:ext uri="{FF2B5EF4-FFF2-40B4-BE49-F238E27FC236}">
                <a16:creationId xmlns:a16="http://schemas.microsoft.com/office/drawing/2014/main" id="{1DF141ED-B528-CAE2-BD0A-5E86C5F70EE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ACC17AE-9268-010E-F5BA-F51AEC2C4BA2}"/>
              </a:ext>
            </a:extLst>
          </p:cNvPr>
          <p:cNvSpPr>
            <a:spLocks noGrp="1"/>
          </p:cNvSpPr>
          <p:nvPr>
            <p:ph type="sldNum" sz="quarter" idx="12"/>
          </p:nvPr>
        </p:nvSpPr>
        <p:spPr/>
        <p:txBody>
          <a:bodyPr/>
          <a:lstStyle/>
          <a:p>
            <a:fld id="{45FE1913-8FDD-7447-BBE4-FDB1872384F5}" type="slidenum">
              <a:rPr lang="nb-NO" smtClean="0"/>
              <a:t>‹#›</a:t>
            </a:fld>
            <a:endParaRPr lang="nb-NO"/>
          </a:p>
        </p:txBody>
      </p:sp>
    </p:spTree>
    <p:extLst>
      <p:ext uri="{BB962C8B-B14F-4D97-AF65-F5344CB8AC3E}">
        <p14:creationId xmlns:p14="http://schemas.microsoft.com/office/powerpoint/2010/main" val="2217452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803B6C-7CF9-1039-95CB-E92F7725259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B9B74AE-4E2C-9C76-B692-5D37C13312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8EE7360-EE03-4173-11BB-2574CBF020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8706D15-9DC7-668A-EC5A-2163BB8F4282}"/>
              </a:ext>
            </a:extLst>
          </p:cNvPr>
          <p:cNvSpPr>
            <a:spLocks noGrp="1"/>
          </p:cNvSpPr>
          <p:nvPr>
            <p:ph type="dt" sz="half" idx="10"/>
          </p:nvPr>
        </p:nvSpPr>
        <p:spPr/>
        <p:txBody>
          <a:bodyPr/>
          <a:lstStyle/>
          <a:p>
            <a:fld id="{84BCFE7A-ADC6-3F44-A4B0-50E98437D933}" type="datetimeFigureOut">
              <a:rPr lang="nb-NO" smtClean="0"/>
              <a:t>13.10.2023</a:t>
            </a:fld>
            <a:endParaRPr lang="nb-NO"/>
          </a:p>
        </p:txBody>
      </p:sp>
      <p:sp>
        <p:nvSpPr>
          <p:cNvPr id="6" name="Plassholder for bunntekst 5">
            <a:extLst>
              <a:ext uri="{FF2B5EF4-FFF2-40B4-BE49-F238E27FC236}">
                <a16:creationId xmlns:a16="http://schemas.microsoft.com/office/drawing/2014/main" id="{AFC1BE03-C608-4BCE-542A-DC26E716227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4F38C7E-CB98-623A-56EE-EA6A44EF1E0F}"/>
              </a:ext>
            </a:extLst>
          </p:cNvPr>
          <p:cNvSpPr>
            <a:spLocks noGrp="1"/>
          </p:cNvSpPr>
          <p:nvPr>
            <p:ph type="sldNum" sz="quarter" idx="12"/>
          </p:nvPr>
        </p:nvSpPr>
        <p:spPr/>
        <p:txBody>
          <a:bodyPr/>
          <a:lstStyle/>
          <a:p>
            <a:fld id="{45FE1913-8FDD-7447-BBE4-FDB1872384F5}" type="slidenum">
              <a:rPr lang="nb-NO" smtClean="0"/>
              <a:t>‹#›</a:t>
            </a:fld>
            <a:endParaRPr lang="nb-NO"/>
          </a:p>
        </p:txBody>
      </p:sp>
    </p:spTree>
    <p:extLst>
      <p:ext uri="{BB962C8B-B14F-4D97-AF65-F5344CB8AC3E}">
        <p14:creationId xmlns:p14="http://schemas.microsoft.com/office/powerpoint/2010/main" val="405383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3E81A7C-266C-85DC-203C-AC52D843E8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2ACB53C2-45C1-51D1-6E3F-8D91626049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0CBD5FE-1075-178D-8806-034219CE55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CFE7A-ADC6-3F44-A4B0-50E98437D933}" type="datetimeFigureOut">
              <a:rPr lang="nb-NO" smtClean="0"/>
              <a:t>13.10.2023</a:t>
            </a:fld>
            <a:endParaRPr lang="nb-NO"/>
          </a:p>
        </p:txBody>
      </p:sp>
      <p:sp>
        <p:nvSpPr>
          <p:cNvPr id="5" name="Plassholder for bunntekst 4">
            <a:extLst>
              <a:ext uri="{FF2B5EF4-FFF2-40B4-BE49-F238E27FC236}">
                <a16:creationId xmlns:a16="http://schemas.microsoft.com/office/drawing/2014/main" id="{F864C7F0-0955-A5BA-8BF8-80A2F3521A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EC48D00-CCF5-8B06-3654-CA9C2B7D1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E1913-8FDD-7447-BBE4-FDB1872384F5}" type="slidenum">
              <a:rPr lang="nb-NO" smtClean="0"/>
              <a:t>‹#›</a:t>
            </a:fld>
            <a:endParaRPr lang="nb-NO"/>
          </a:p>
        </p:txBody>
      </p:sp>
    </p:spTree>
    <p:extLst>
      <p:ext uri="{BB962C8B-B14F-4D97-AF65-F5344CB8AC3E}">
        <p14:creationId xmlns:p14="http://schemas.microsoft.com/office/powerpoint/2010/main" val="1189306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26.jpeg"/><Relationship Id="rId21" Type="http://schemas.openxmlformats.org/officeDocument/2006/relationships/image" Target="../media/image21.png"/><Relationship Id="rId42" Type="http://schemas.openxmlformats.org/officeDocument/2006/relationships/image" Target="../media/image42.png"/><Relationship Id="rId47" Type="http://schemas.openxmlformats.org/officeDocument/2006/relationships/image" Target="../media/image47.png"/><Relationship Id="rId63" Type="http://schemas.openxmlformats.org/officeDocument/2006/relationships/image" Target="../media/image63.png"/><Relationship Id="rId68" Type="http://schemas.openxmlformats.org/officeDocument/2006/relationships/image" Target="../media/image68.png"/><Relationship Id="rId84" Type="http://schemas.openxmlformats.org/officeDocument/2006/relationships/image" Target="../media/image84.png"/><Relationship Id="rId89" Type="http://schemas.openxmlformats.org/officeDocument/2006/relationships/image" Target="../media/image89.png"/><Relationship Id="rId16" Type="http://schemas.openxmlformats.org/officeDocument/2006/relationships/image" Target="../media/image16.png"/><Relationship Id="rId11" Type="http://schemas.openxmlformats.org/officeDocument/2006/relationships/image" Target="../media/image11.png"/><Relationship Id="rId32" Type="http://schemas.openxmlformats.org/officeDocument/2006/relationships/image" Target="../media/image32.png"/><Relationship Id="rId37" Type="http://schemas.openxmlformats.org/officeDocument/2006/relationships/image" Target="../media/image37.png"/><Relationship Id="rId53" Type="http://schemas.openxmlformats.org/officeDocument/2006/relationships/image" Target="../media/image53.png"/><Relationship Id="rId58" Type="http://schemas.openxmlformats.org/officeDocument/2006/relationships/image" Target="../media/image58.png"/><Relationship Id="rId74" Type="http://schemas.openxmlformats.org/officeDocument/2006/relationships/image" Target="../media/image74.png"/><Relationship Id="rId79" Type="http://schemas.openxmlformats.org/officeDocument/2006/relationships/image" Target="../media/image79.png"/><Relationship Id="rId102" Type="http://schemas.openxmlformats.org/officeDocument/2006/relationships/image" Target="../media/image99.png"/><Relationship Id="rId5" Type="http://schemas.openxmlformats.org/officeDocument/2006/relationships/image" Target="../media/image5.png"/><Relationship Id="rId90" Type="http://schemas.openxmlformats.org/officeDocument/2006/relationships/image" Target="../media/image90.png"/><Relationship Id="rId95" Type="http://schemas.openxmlformats.org/officeDocument/2006/relationships/image" Target="../media/image95.png"/><Relationship Id="rId22" Type="http://schemas.openxmlformats.org/officeDocument/2006/relationships/image" Target="../media/image22.png"/><Relationship Id="rId27" Type="http://schemas.openxmlformats.org/officeDocument/2006/relationships/image" Target="../media/image27.jpeg"/><Relationship Id="rId43" Type="http://schemas.openxmlformats.org/officeDocument/2006/relationships/image" Target="../media/image43.png"/><Relationship Id="rId48" Type="http://schemas.openxmlformats.org/officeDocument/2006/relationships/image" Target="../media/image48.png"/><Relationship Id="rId64" Type="http://schemas.openxmlformats.org/officeDocument/2006/relationships/image" Target="../media/image64.png"/><Relationship Id="rId69" Type="http://schemas.openxmlformats.org/officeDocument/2006/relationships/image" Target="../media/image69.png"/><Relationship Id="rId80" Type="http://schemas.openxmlformats.org/officeDocument/2006/relationships/image" Target="../media/image80.png"/><Relationship Id="rId85" Type="http://schemas.openxmlformats.org/officeDocument/2006/relationships/image" Target="../media/image85.png"/><Relationship Id="rId12" Type="http://schemas.openxmlformats.org/officeDocument/2006/relationships/image" Target="../media/image12.png"/><Relationship Id="rId17" Type="http://schemas.openxmlformats.org/officeDocument/2006/relationships/image" Target="../media/image17.png"/><Relationship Id="rId33" Type="http://schemas.openxmlformats.org/officeDocument/2006/relationships/image" Target="../media/image33.png"/><Relationship Id="rId38" Type="http://schemas.openxmlformats.org/officeDocument/2006/relationships/image" Target="../media/image38.png"/><Relationship Id="rId59" Type="http://schemas.openxmlformats.org/officeDocument/2006/relationships/image" Target="../media/image59.png"/><Relationship Id="rId103" Type="http://schemas.microsoft.com/office/2007/relationships/hdphoto" Target="../media/hdphoto4.wdp"/><Relationship Id="rId20" Type="http://schemas.openxmlformats.org/officeDocument/2006/relationships/image" Target="../media/image20.png"/><Relationship Id="rId41" Type="http://schemas.openxmlformats.org/officeDocument/2006/relationships/image" Target="../media/image41.png"/><Relationship Id="rId54" Type="http://schemas.openxmlformats.org/officeDocument/2006/relationships/image" Target="../media/image54.png"/><Relationship Id="rId62" Type="http://schemas.openxmlformats.org/officeDocument/2006/relationships/image" Target="../media/image62.png"/><Relationship Id="rId70" Type="http://schemas.openxmlformats.org/officeDocument/2006/relationships/image" Target="../media/image70.png"/><Relationship Id="rId75" Type="http://schemas.openxmlformats.org/officeDocument/2006/relationships/image" Target="../media/image75.png"/><Relationship Id="rId83" Type="http://schemas.openxmlformats.org/officeDocument/2006/relationships/image" Target="../media/image83.png"/><Relationship Id="rId88" Type="http://schemas.openxmlformats.org/officeDocument/2006/relationships/image" Target="../media/image88.png"/><Relationship Id="rId91" Type="http://schemas.openxmlformats.org/officeDocument/2006/relationships/image" Target="../media/image91.png"/><Relationship Id="rId9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57" Type="http://schemas.openxmlformats.org/officeDocument/2006/relationships/image" Target="../media/image57.png"/><Relationship Id="rId10" Type="http://schemas.openxmlformats.org/officeDocument/2006/relationships/image" Target="../media/image10.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image" Target="../media/image65.png"/><Relationship Id="rId73" Type="http://schemas.openxmlformats.org/officeDocument/2006/relationships/image" Target="../media/image73.png"/><Relationship Id="rId78" Type="http://schemas.openxmlformats.org/officeDocument/2006/relationships/image" Target="../media/image78.png"/><Relationship Id="rId81" Type="http://schemas.openxmlformats.org/officeDocument/2006/relationships/image" Target="../media/image81.png"/><Relationship Id="rId86" Type="http://schemas.openxmlformats.org/officeDocument/2006/relationships/image" Target="../media/image86.png"/><Relationship Id="rId94" Type="http://schemas.openxmlformats.org/officeDocument/2006/relationships/image" Target="../media/image94.png"/><Relationship Id="rId99" Type="http://schemas.openxmlformats.org/officeDocument/2006/relationships/image" Target="../media/image97.png"/><Relationship Id="rId101" Type="http://schemas.openxmlformats.org/officeDocument/2006/relationships/image" Target="../media/image98.png"/><Relationship Id="rId4" Type="http://schemas.openxmlformats.org/officeDocument/2006/relationships/image" Target="../media/image4.png"/><Relationship Id="rId9"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8.png"/><Relationship Id="rId39" Type="http://schemas.openxmlformats.org/officeDocument/2006/relationships/image" Target="../media/image39.png"/><Relationship Id="rId34" Type="http://schemas.openxmlformats.org/officeDocument/2006/relationships/image" Target="../media/image34.png"/><Relationship Id="rId50" Type="http://schemas.openxmlformats.org/officeDocument/2006/relationships/image" Target="../media/image50.png"/><Relationship Id="rId55" Type="http://schemas.openxmlformats.org/officeDocument/2006/relationships/image" Target="../media/image55.png"/><Relationship Id="rId76" Type="http://schemas.openxmlformats.org/officeDocument/2006/relationships/image" Target="../media/image76.png"/><Relationship Id="rId97" Type="http://schemas.openxmlformats.org/officeDocument/2006/relationships/image" Target="../media/image96.png"/><Relationship Id="rId104" Type="http://schemas.openxmlformats.org/officeDocument/2006/relationships/image" Target="../media/image100.png"/><Relationship Id="rId7" Type="http://schemas.openxmlformats.org/officeDocument/2006/relationships/image" Target="../media/image7.png"/><Relationship Id="rId71" Type="http://schemas.openxmlformats.org/officeDocument/2006/relationships/image" Target="../media/image71.png"/><Relationship Id="rId92" Type="http://schemas.openxmlformats.org/officeDocument/2006/relationships/image" Target="../media/image92.png"/><Relationship Id="rId2" Type="http://schemas.openxmlformats.org/officeDocument/2006/relationships/image" Target="../media/image2.png"/><Relationship Id="rId29" Type="http://schemas.openxmlformats.org/officeDocument/2006/relationships/image" Target="../media/image29.png"/><Relationship Id="rId24" Type="http://schemas.openxmlformats.org/officeDocument/2006/relationships/image" Target="../media/image24.jpeg"/><Relationship Id="rId40" Type="http://schemas.openxmlformats.org/officeDocument/2006/relationships/image" Target="../media/image40.png"/><Relationship Id="rId45" Type="http://schemas.openxmlformats.org/officeDocument/2006/relationships/image" Target="../media/image45.png"/><Relationship Id="rId66" Type="http://schemas.openxmlformats.org/officeDocument/2006/relationships/image" Target="../media/image66.png"/><Relationship Id="rId87" Type="http://schemas.openxmlformats.org/officeDocument/2006/relationships/image" Target="../media/image87.png"/><Relationship Id="rId61" Type="http://schemas.openxmlformats.org/officeDocument/2006/relationships/image" Target="../media/image61.png"/><Relationship Id="rId82" Type="http://schemas.openxmlformats.org/officeDocument/2006/relationships/image" Target="../media/image82.png"/><Relationship Id="rId19" Type="http://schemas.openxmlformats.org/officeDocument/2006/relationships/image" Target="../media/image19.png"/><Relationship Id="rId14" Type="http://schemas.openxmlformats.org/officeDocument/2006/relationships/image" Target="../media/image14.png"/><Relationship Id="rId30" Type="http://schemas.openxmlformats.org/officeDocument/2006/relationships/image" Target="../media/image30.png"/><Relationship Id="rId35" Type="http://schemas.openxmlformats.org/officeDocument/2006/relationships/image" Target="../media/image35.png"/><Relationship Id="rId56" Type="http://schemas.openxmlformats.org/officeDocument/2006/relationships/image" Target="../media/image56.png"/><Relationship Id="rId77" Type="http://schemas.openxmlformats.org/officeDocument/2006/relationships/image" Target="../media/image77.png"/><Relationship Id="rId100" Type="http://schemas.microsoft.com/office/2007/relationships/hdphoto" Target="../media/hdphoto3.wdp"/><Relationship Id="rId105" Type="http://schemas.openxmlformats.org/officeDocument/2006/relationships/image" Target="../media/image101.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png"/><Relationship Id="rId93" Type="http://schemas.openxmlformats.org/officeDocument/2006/relationships/image" Target="../media/image93.png"/><Relationship Id="rId98" Type="http://schemas.microsoft.com/office/2007/relationships/hdphoto" Target="../media/hdphoto2.wdp"/><Relationship Id="rId3" Type="http://schemas.openxmlformats.org/officeDocument/2006/relationships/image" Target="../media/image3.png"/><Relationship Id="rId25" Type="http://schemas.openxmlformats.org/officeDocument/2006/relationships/image" Target="../media/image25.jpeg"/><Relationship Id="rId46" Type="http://schemas.openxmlformats.org/officeDocument/2006/relationships/image" Target="../media/image46.png"/><Relationship Id="rId67"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kjermbilde, Font, Elektrisk blå&#10;&#10;Automatisk generert beskrivelse">
            <a:extLst>
              <a:ext uri="{FF2B5EF4-FFF2-40B4-BE49-F238E27FC236}">
                <a16:creationId xmlns:a16="http://schemas.microsoft.com/office/drawing/2014/main" id="{F12C262A-2F89-F68D-F167-5E679EA0C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005" y="-1476"/>
            <a:ext cx="705600" cy="529200"/>
          </a:xfrm>
          <a:prstGeom prst="rect">
            <a:avLst/>
          </a:prstGeom>
          <a:ln>
            <a:solidFill>
              <a:schemeClr val="tx1"/>
            </a:solidFill>
          </a:ln>
        </p:spPr>
      </p:pic>
      <p:pic>
        <p:nvPicPr>
          <p:cNvPr id="5" name="Bilde 4" descr="Et bilde som inneholder tekst, skjermbilde, Font, logo&#10;&#10;Automatisk generert beskrivelse">
            <a:extLst>
              <a:ext uri="{FF2B5EF4-FFF2-40B4-BE49-F238E27FC236}">
                <a16:creationId xmlns:a16="http://schemas.microsoft.com/office/drawing/2014/main" id="{15A49A19-643E-6421-43BB-17650E1C0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0667" y="-1476"/>
            <a:ext cx="705600" cy="529200"/>
          </a:xfrm>
          <a:prstGeom prst="rect">
            <a:avLst/>
          </a:prstGeom>
          <a:ln>
            <a:solidFill>
              <a:schemeClr val="tx1"/>
            </a:solidFill>
          </a:ln>
        </p:spPr>
      </p:pic>
      <p:pic>
        <p:nvPicPr>
          <p:cNvPr id="6" name="Bilde 5" descr="Et bilde som inneholder tekst, skjermbilde, Font, logo&#10;&#10;Automatisk generert beskrivelse">
            <a:extLst>
              <a:ext uri="{FF2B5EF4-FFF2-40B4-BE49-F238E27FC236}">
                <a16:creationId xmlns:a16="http://schemas.microsoft.com/office/drawing/2014/main" id="{341D3D43-E62D-FD17-3150-BA980FD4DD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9309" y="-1476"/>
            <a:ext cx="705600" cy="529200"/>
          </a:xfrm>
          <a:prstGeom prst="rect">
            <a:avLst/>
          </a:prstGeom>
          <a:ln>
            <a:solidFill>
              <a:schemeClr val="tx1"/>
            </a:solidFill>
          </a:ln>
        </p:spPr>
      </p:pic>
      <p:pic>
        <p:nvPicPr>
          <p:cNvPr id="7" name="Bilde 6" descr="Et bilde som inneholder tekst, skjermbilde, Font, logo&#10;&#10;Automatisk generert beskrivelse">
            <a:extLst>
              <a:ext uri="{FF2B5EF4-FFF2-40B4-BE49-F238E27FC236}">
                <a16:creationId xmlns:a16="http://schemas.microsoft.com/office/drawing/2014/main" id="{57785670-7AA6-829A-C4E1-D76C73BE47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2461" y="-1476"/>
            <a:ext cx="705600" cy="529200"/>
          </a:xfrm>
          <a:prstGeom prst="rect">
            <a:avLst/>
          </a:prstGeom>
          <a:ln>
            <a:solidFill>
              <a:schemeClr val="tx1"/>
            </a:solidFill>
          </a:ln>
        </p:spPr>
      </p:pic>
      <p:pic>
        <p:nvPicPr>
          <p:cNvPr id="8" name="Bilde 7" descr="Et bilde som inneholder tekst, Font, skjermbilde, logo&#10;&#10;Automatisk generert beskrivelse">
            <a:extLst>
              <a:ext uri="{FF2B5EF4-FFF2-40B4-BE49-F238E27FC236}">
                <a16:creationId xmlns:a16="http://schemas.microsoft.com/office/drawing/2014/main" id="{23AB2EC2-A455-5FAF-D05B-FB4276D33B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5613" y="848"/>
            <a:ext cx="705600" cy="529200"/>
          </a:xfrm>
          <a:prstGeom prst="rect">
            <a:avLst/>
          </a:prstGeom>
          <a:ln>
            <a:solidFill>
              <a:schemeClr val="tx1"/>
            </a:solidFill>
          </a:ln>
        </p:spPr>
      </p:pic>
      <p:pic>
        <p:nvPicPr>
          <p:cNvPr id="9" name="Bilde 8" descr="Et bilde som inneholder tekst, Font, skjermbilde, Grafikk&#10;&#10;Automatisk generert beskrivelse">
            <a:extLst>
              <a:ext uri="{FF2B5EF4-FFF2-40B4-BE49-F238E27FC236}">
                <a16:creationId xmlns:a16="http://schemas.microsoft.com/office/drawing/2014/main" id="{1D4AC99D-DAB8-BD46-DFE1-32A0A44A7F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4717" y="581438"/>
            <a:ext cx="705600" cy="529200"/>
          </a:xfrm>
          <a:prstGeom prst="rect">
            <a:avLst/>
          </a:prstGeom>
          <a:ln>
            <a:solidFill>
              <a:schemeClr val="tx1"/>
            </a:solidFill>
          </a:ln>
        </p:spPr>
      </p:pic>
      <p:pic>
        <p:nvPicPr>
          <p:cNvPr id="10" name="Bilde 9" descr="Et bilde som inneholder tekst, skjermbilde, Font, Grafikk&#10;&#10;Automatisk generert beskrivelse">
            <a:extLst>
              <a:ext uri="{FF2B5EF4-FFF2-40B4-BE49-F238E27FC236}">
                <a16:creationId xmlns:a16="http://schemas.microsoft.com/office/drawing/2014/main" id="{4182696E-4AA1-6BEC-6F9D-5394A2D81F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3781" y="581438"/>
            <a:ext cx="705600" cy="529200"/>
          </a:xfrm>
          <a:prstGeom prst="rect">
            <a:avLst/>
          </a:prstGeom>
          <a:ln>
            <a:solidFill>
              <a:schemeClr val="tx1"/>
            </a:solidFill>
          </a:ln>
        </p:spPr>
      </p:pic>
      <p:pic>
        <p:nvPicPr>
          <p:cNvPr id="11" name="Bilde 10" descr="Et bilde som inneholder skjermbilde, Font, Grafikk, Elektrisk blå&#10;&#10;Automatisk generert beskrivelse">
            <a:extLst>
              <a:ext uri="{FF2B5EF4-FFF2-40B4-BE49-F238E27FC236}">
                <a16:creationId xmlns:a16="http://schemas.microsoft.com/office/drawing/2014/main" id="{02FFA2B4-5B1E-0533-69A2-412A4A7C12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72845" y="586258"/>
            <a:ext cx="705600" cy="529200"/>
          </a:xfrm>
          <a:prstGeom prst="rect">
            <a:avLst/>
          </a:prstGeom>
          <a:ln>
            <a:solidFill>
              <a:schemeClr val="tx1"/>
            </a:solidFill>
          </a:ln>
        </p:spPr>
      </p:pic>
      <p:pic>
        <p:nvPicPr>
          <p:cNvPr id="12" name="Bilde 11" descr="Et bilde som inneholder tekst, Font, skjermbilde, symbol&#10;&#10;Automatisk generert beskrivelse">
            <a:extLst>
              <a:ext uri="{FF2B5EF4-FFF2-40B4-BE49-F238E27FC236}">
                <a16:creationId xmlns:a16="http://schemas.microsoft.com/office/drawing/2014/main" id="{40E0C2CD-5AB6-EB6D-CEEB-F699454D18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51909" y="581438"/>
            <a:ext cx="705600" cy="529200"/>
          </a:xfrm>
          <a:prstGeom prst="rect">
            <a:avLst/>
          </a:prstGeom>
          <a:ln>
            <a:solidFill>
              <a:schemeClr val="tx1"/>
            </a:solidFill>
          </a:ln>
        </p:spPr>
      </p:pic>
      <p:pic>
        <p:nvPicPr>
          <p:cNvPr id="13" name="Bilde 12" descr="Et bilde som inneholder tekst, Font, symbol, skjermbilde&#10;&#10;Automatisk generert beskrivelse">
            <a:extLst>
              <a:ext uri="{FF2B5EF4-FFF2-40B4-BE49-F238E27FC236}">
                <a16:creationId xmlns:a16="http://schemas.microsoft.com/office/drawing/2014/main" id="{8C142C0B-3B07-BA90-E9F4-FEDC86E1812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0973" y="581438"/>
            <a:ext cx="705600" cy="529200"/>
          </a:xfrm>
          <a:prstGeom prst="rect">
            <a:avLst/>
          </a:prstGeom>
          <a:ln>
            <a:solidFill>
              <a:schemeClr val="tx1"/>
            </a:solidFill>
          </a:ln>
        </p:spPr>
      </p:pic>
      <p:pic>
        <p:nvPicPr>
          <p:cNvPr id="14" name="Bilde 13" descr="Et bilde som inneholder Font, tekst, Grafikk, logo&#10;&#10;Automatisk generert beskrivelse">
            <a:extLst>
              <a:ext uri="{FF2B5EF4-FFF2-40B4-BE49-F238E27FC236}">
                <a16:creationId xmlns:a16="http://schemas.microsoft.com/office/drawing/2014/main" id="{C7D9EC75-F234-C40B-95ED-ED59B18FBC1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15461" y="1171668"/>
            <a:ext cx="705600" cy="529200"/>
          </a:xfrm>
          <a:prstGeom prst="rect">
            <a:avLst/>
          </a:prstGeom>
          <a:ln>
            <a:solidFill>
              <a:schemeClr val="tx1"/>
            </a:solidFill>
          </a:ln>
        </p:spPr>
      </p:pic>
      <p:pic>
        <p:nvPicPr>
          <p:cNvPr id="15" name="Bilde 14" descr="Et bilde som inneholder Font, tekst, Grafikk, logo&#10;&#10;Automatisk generert beskrivelse">
            <a:extLst>
              <a:ext uri="{FF2B5EF4-FFF2-40B4-BE49-F238E27FC236}">
                <a16:creationId xmlns:a16="http://schemas.microsoft.com/office/drawing/2014/main" id="{D58E0FC5-F642-615E-F151-8C84874C636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94277" y="1171668"/>
            <a:ext cx="705600" cy="529200"/>
          </a:xfrm>
          <a:prstGeom prst="rect">
            <a:avLst/>
          </a:prstGeom>
          <a:ln>
            <a:solidFill>
              <a:schemeClr val="tx1"/>
            </a:solidFill>
          </a:ln>
        </p:spPr>
      </p:pic>
      <p:pic>
        <p:nvPicPr>
          <p:cNvPr id="16" name="Bilde 15" descr="Et bilde som inneholder tekst, Font, skjermbilde, Grafikk&#10;&#10;Automatisk generert beskrivelse">
            <a:extLst>
              <a:ext uri="{FF2B5EF4-FFF2-40B4-BE49-F238E27FC236}">
                <a16:creationId xmlns:a16="http://schemas.microsoft.com/office/drawing/2014/main" id="{D2DAD491-E6A6-86DB-B461-A139CC235F1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73093" y="1171668"/>
            <a:ext cx="705600" cy="529200"/>
          </a:xfrm>
          <a:prstGeom prst="rect">
            <a:avLst/>
          </a:prstGeom>
          <a:ln>
            <a:solidFill>
              <a:schemeClr val="tx1"/>
            </a:solidFill>
          </a:ln>
        </p:spPr>
      </p:pic>
      <p:pic>
        <p:nvPicPr>
          <p:cNvPr id="17" name="Bilde 16" descr="Et bilde som inneholder tekst, skjermbilde, Font, logo&#10;&#10;Automatisk generert beskrivelse">
            <a:extLst>
              <a:ext uri="{FF2B5EF4-FFF2-40B4-BE49-F238E27FC236}">
                <a16:creationId xmlns:a16="http://schemas.microsoft.com/office/drawing/2014/main" id="{EAE0D64A-F995-A4AF-4794-C8AAE399D3D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51909" y="1171668"/>
            <a:ext cx="705600" cy="529200"/>
          </a:xfrm>
          <a:prstGeom prst="rect">
            <a:avLst/>
          </a:prstGeom>
          <a:ln>
            <a:solidFill>
              <a:schemeClr val="tx1"/>
            </a:solidFill>
          </a:ln>
        </p:spPr>
      </p:pic>
      <p:pic>
        <p:nvPicPr>
          <p:cNvPr id="18" name="Bilde 17" descr="Et bilde som inneholder tekst, skjermbilde, Font, logo&#10;&#10;Automatisk generert beskrivelse">
            <a:extLst>
              <a:ext uri="{FF2B5EF4-FFF2-40B4-BE49-F238E27FC236}">
                <a16:creationId xmlns:a16="http://schemas.microsoft.com/office/drawing/2014/main" id="{D44DF80F-32D6-B090-265E-55F37CA1893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30973" y="1171668"/>
            <a:ext cx="705600" cy="529200"/>
          </a:xfrm>
          <a:prstGeom prst="rect">
            <a:avLst/>
          </a:prstGeom>
          <a:ln>
            <a:solidFill>
              <a:schemeClr val="tx1"/>
            </a:solidFill>
          </a:ln>
        </p:spPr>
      </p:pic>
      <p:pic>
        <p:nvPicPr>
          <p:cNvPr id="19" name="Bilde 18" descr="Et bilde som inneholder tekst, Font, skjermbilde, Elektrisk blå&#10;&#10;Automatisk generert beskrivelse">
            <a:extLst>
              <a:ext uri="{FF2B5EF4-FFF2-40B4-BE49-F238E27FC236}">
                <a16:creationId xmlns:a16="http://schemas.microsoft.com/office/drawing/2014/main" id="{EDFD0C94-6316-B6AA-6E5C-671A49D78FF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15269" y="1759402"/>
            <a:ext cx="705600" cy="529200"/>
          </a:xfrm>
          <a:prstGeom prst="rect">
            <a:avLst/>
          </a:prstGeom>
          <a:ln>
            <a:solidFill>
              <a:schemeClr val="tx1"/>
            </a:solidFill>
          </a:ln>
        </p:spPr>
      </p:pic>
      <p:pic>
        <p:nvPicPr>
          <p:cNvPr id="20" name="Bilde 19" descr="Et bilde som inneholder skjermbilde, tekst, Font, Elektrisk blå&#10;&#10;Automatisk generert beskrivelse">
            <a:extLst>
              <a:ext uri="{FF2B5EF4-FFF2-40B4-BE49-F238E27FC236}">
                <a16:creationId xmlns:a16="http://schemas.microsoft.com/office/drawing/2014/main" id="{F5DE581A-D989-E1C0-73F1-7F0083B1169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94333" y="1759402"/>
            <a:ext cx="705600" cy="529200"/>
          </a:xfrm>
          <a:prstGeom prst="rect">
            <a:avLst/>
          </a:prstGeom>
          <a:ln>
            <a:solidFill>
              <a:schemeClr val="tx1"/>
            </a:solidFill>
          </a:ln>
        </p:spPr>
      </p:pic>
      <p:pic>
        <p:nvPicPr>
          <p:cNvPr id="21" name="Bilde 20" descr="Et bilde som inneholder tekst, Font, skjermbilde, Elektrisk blå&#10;&#10;Automatisk generert beskrivelse">
            <a:extLst>
              <a:ext uri="{FF2B5EF4-FFF2-40B4-BE49-F238E27FC236}">
                <a16:creationId xmlns:a16="http://schemas.microsoft.com/office/drawing/2014/main" id="{FF65A958-969B-D603-6263-B454A3D86B2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773397" y="1759402"/>
            <a:ext cx="705600" cy="529200"/>
          </a:xfrm>
          <a:prstGeom prst="rect">
            <a:avLst/>
          </a:prstGeom>
          <a:ln>
            <a:solidFill>
              <a:schemeClr val="tx1"/>
            </a:solidFill>
          </a:ln>
        </p:spPr>
      </p:pic>
      <p:pic>
        <p:nvPicPr>
          <p:cNvPr id="22" name="Bilde 21" descr="Et bilde som inneholder skjermbilde, Font, Grafikk, tekst&#10;&#10;Automatisk generert beskrivelse">
            <a:extLst>
              <a:ext uri="{FF2B5EF4-FFF2-40B4-BE49-F238E27FC236}">
                <a16:creationId xmlns:a16="http://schemas.microsoft.com/office/drawing/2014/main" id="{821AC806-C44C-4923-661C-24558ED640B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952461" y="1759402"/>
            <a:ext cx="705600" cy="529200"/>
          </a:xfrm>
          <a:prstGeom prst="rect">
            <a:avLst/>
          </a:prstGeom>
          <a:ln>
            <a:solidFill>
              <a:schemeClr val="tx1"/>
            </a:solidFill>
          </a:ln>
        </p:spPr>
      </p:pic>
      <p:pic>
        <p:nvPicPr>
          <p:cNvPr id="23" name="Bilde 22" descr="Et bilde som inneholder skjermbilde, Font, tekst, Grafikk&#10;&#10;Automatisk generert beskrivelse">
            <a:extLst>
              <a:ext uri="{FF2B5EF4-FFF2-40B4-BE49-F238E27FC236}">
                <a16:creationId xmlns:a16="http://schemas.microsoft.com/office/drawing/2014/main" id="{D1D1F766-8A82-109F-49ED-591D238A1F1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35613" y="1759402"/>
            <a:ext cx="705600" cy="529200"/>
          </a:xfrm>
          <a:prstGeom prst="rect">
            <a:avLst/>
          </a:prstGeom>
          <a:ln>
            <a:solidFill>
              <a:schemeClr val="tx1"/>
            </a:solidFill>
          </a:ln>
        </p:spPr>
      </p:pic>
      <p:pic>
        <p:nvPicPr>
          <p:cNvPr id="24" name="Bilde 23" descr="Et bilde som inneholder tekst, skjermbilde, Font, Grafikk&#10;&#10;Automatisk generert beskrivelse">
            <a:extLst>
              <a:ext uri="{FF2B5EF4-FFF2-40B4-BE49-F238E27FC236}">
                <a16:creationId xmlns:a16="http://schemas.microsoft.com/office/drawing/2014/main" id="{7C876DDF-DCFA-A74E-EB30-25EF1BAD5E8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415461" y="2378437"/>
            <a:ext cx="705600" cy="529200"/>
          </a:xfrm>
          <a:prstGeom prst="rect">
            <a:avLst/>
          </a:prstGeom>
          <a:ln>
            <a:solidFill>
              <a:schemeClr val="tx1"/>
            </a:solidFill>
          </a:ln>
        </p:spPr>
      </p:pic>
      <p:pic>
        <p:nvPicPr>
          <p:cNvPr id="25" name="Bilde 24" descr="Et bilde som inneholder tekst, skjermbilde, Font, Grafikk&#10;&#10;Automatisk generert beskrivelse">
            <a:extLst>
              <a:ext uri="{FF2B5EF4-FFF2-40B4-BE49-F238E27FC236}">
                <a16:creationId xmlns:a16="http://schemas.microsoft.com/office/drawing/2014/main" id="{9F3A29ED-9092-BF73-8DB7-661C4FAEA97D}"/>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598613" y="2383928"/>
            <a:ext cx="705600" cy="529200"/>
          </a:xfrm>
          <a:prstGeom prst="rect">
            <a:avLst/>
          </a:prstGeom>
          <a:ln>
            <a:solidFill>
              <a:schemeClr val="tx1"/>
            </a:solidFill>
          </a:ln>
        </p:spPr>
      </p:pic>
      <p:pic>
        <p:nvPicPr>
          <p:cNvPr id="26" name="Bilde 25">
            <a:extLst>
              <a:ext uri="{FF2B5EF4-FFF2-40B4-BE49-F238E27FC236}">
                <a16:creationId xmlns:a16="http://schemas.microsoft.com/office/drawing/2014/main" id="{E6584F6B-5A21-30A5-DDBA-2039905E021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423927" y="-600736"/>
            <a:ext cx="705600" cy="529201"/>
          </a:xfrm>
          <a:prstGeom prst="rect">
            <a:avLst/>
          </a:prstGeom>
          <a:ln>
            <a:solidFill>
              <a:schemeClr val="tx1"/>
            </a:solidFill>
          </a:ln>
        </p:spPr>
      </p:pic>
      <p:pic>
        <p:nvPicPr>
          <p:cNvPr id="27" name="Bilde 26">
            <a:extLst>
              <a:ext uri="{FF2B5EF4-FFF2-40B4-BE49-F238E27FC236}">
                <a16:creationId xmlns:a16="http://schemas.microsoft.com/office/drawing/2014/main" id="{1501E5F6-336F-73FD-4E44-39219ED4ECC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404620" y="3125005"/>
            <a:ext cx="705600" cy="529200"/>
          </a:xfrm>
          <a:prstGeom prst="rect">
            <a:avLst/>
          </a:prstGeom>
          <a:ln>
            <a:solidFill>
              <a:schemeClr val="tx1"/>
            </a:solidFill>
          </a:ln>
        </p:spPr>
      </p:pic>
      <p:pic>
        <p:nvPicPr>
          <p:cNvPr id="28" name="Bilde 27">
            <a:extLst>
              <a:ext uri="{FF2B5EF4-FFF2-40B4-BE49-F238E27FC236}">
                <a16:creationId xmlns:a16="http://schemas.microsoft.com/office/drawing/2014/main" id="{670A11A5-A14A-11F9-BA88-3F917E6E41F9}"/>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512361" y="-675456"/>
            <a:ext cx="705600" cy="529200"/>
          </a:xfrm>
          <a:prstGeom prst="rect">
            <a:avLst/>
          </a:prstGeom>
          <a:ln>
            <a:solidFill>
              <a:schemeClr val="tx1"/>
            </a:solidFill>
          </a:ln>
        </p:spPr>
      </p:pic>
      <p:pic>
        <p:nvPicPr>
          <p:cNvPr id="29" name="Bilde 28">
            <a:extLst>
              <a:ext uri="{FF2B5EF4-FFF2-40B4-BE49-F238E27FC236}">
                <a16:creationId xmlns:a16="http://schemas.microsoft.com/office/drawing/2014/main" id="{F7D7F955-84E2-CCCA-2465-E883F34E885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519853" y="3249085"/>
            <a:ext cx="705600" cy="529200"/>
          </a:xfrm>
          <a:prstGeom prst="rect">
            <a:avLst/>
          </a:prstGeom>
          <a:ln>
            <a:solidFill>
              <a:schemeClr val="tx1"/>
            </a:solidFill>
          </a:ln>
        </p:spPr>
      </p:pic>
      <p:pic>
        <p:nvPicPr>
          <p:cNvPr id="30" name="Bilde 29" descr="Et bilde som inneholder tekst, Font, skjermbilde, Grafikk&#10;&#10;Automatisk generert beskrivelse">
            <a:extLst>
              <a:ext uri="{FF2B5EF4-FFF2-40B4-BE49-F238E27FC236}">
                <a16:creationId xmlns:a16="http://schemas.microsoft.com/office/drawing/2014/main" id="{9423DF62-E903-B474-88E8-4338818243A4}"/>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403005" y="3727131"/>
            <a:ext cx="705600" cy="529200"/>
          </a:xfrm>
          <a:prstGeom prst="rect">
            <a:avLst/>
          </a:prstGeom>
          <a:ln>
            <a:solidFill>
              <a:schemeClr val="tx1"/>
            </a:solidFill>
          </a:ln>
        </p:spPr>
      </p:pic>
      <p:pic>
        <p:nvPicPr>
          <p:cNvPr id="31" name="Bilde 30" descr="Et bilde som inneholder Font, tekst, skjermbilde, Grafikk&#10;&#10;Automatisk generert beskrivelse">
            <a:extLst>
              <a:ext uri="{FF2B5EF4-FFF2-40B4-BE49-F238E27FC236}">
                <a16:creationId xmlns:a16="http://schemas.microsoft.com/office/drawing/2014/main" id="{7ACF163C-53F6-3C8A-0764-3F839196536D}"/>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72529" y="3726460"/>
            <a:ext cx="705600" cy="529200"/>
          </a:xfrm>
          <a:prstGeom prst="rect">
            <a:avLst/>
          </a:prstGeom>
          <a:ln>
            <a:solidFill>
              <a:schemeClr val="tx1"/>
            </a:solidFill>
          </a:ln>
        </p:spPr>
      </p:pic>
      <p:pic>
        <p:nvPicPr>
          <p:cNvPr id="32" name="Bilde 31" descr="Et bilde som inneholder tekst, Font, skjermbilde, Grafikk&#10;&#10;Automatisk generert beskrivelse">
            <a:extLst>
              <a:ext uri="{FF2B5EF4-FFF2-40B4-BE49-F238E27FC236}">
                <a16:creationId xmlns:a16="http://schemas.microsoft.com/office/drawing/2014/main" id="{4CB258FD-6190-1A5B-64B9-87E7B8EF6DE1}"/>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767707" y="3726460"/>
            <a:ext cx="705600" cy="529200"/>
          </a:xfrm>
          <a:prstGeom prst="rect">
            <a:avLst/>
          </a:prstGeom>
          <a:ln>
            <a:solidFill>
              <a:schemeClr val="tx1"/>
            </a:solidFill>
          </a:ln>
        </p:spPr>
      </p:pic>
      <p:pic>
        <p:nvPicPr>
          <p:cNvPr id="33" name="Bilde 32" descr="Et bilde som inneholder tekst, skjermbilde, Font, logo&#10;&#10;Automatisk generert beskrivelse">
            <a:extLst>
              <a:ext uri="{FF2B5EF4-FFF2-40B4-BE49-F238E27FC236}">
                <a16:creationId xmlns:a16="http://schemas.microsoft.com/office/drawing/2014/main" id="{75CB156A-4E6D-441F-76A1-093153F46B74}"/>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936160" y="3726460"/>
            <a:ext cx="705600" cy="529200"/>
          </a:xfrm>
          <a:prstGeom prst="rect">
            <a:avLst/>
          </a:prstGeom>
          <a:ln>
            <a:solidFill>
              <a:schemeClr val="tx1"/>
            </a:solidFill>
          </a:ln>
        </p:spPr>
      </p:pic>
      <p:pic>
        <p:nvPicPr>
          <p:cNvPr id="34" name="Bilde 33" descr="Et bilde som inneholder tekst, skjermbilde, logo, Font&#10;&#10;Automatisk generert beskrivelse">
            <a:extLst>
              <a:ext uri="{FF2B5EF4-FFF2-40B4-BE49-F238E27FC236}">
                <a16:creationId xmlns:a16="http://schemas.microsoft.com/office/drawing/2014/main" id="{7635481E-CD43-DEDB-B6C7-AEA7643D366F}"/>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128714" y="3726460"/>
            <a:ext cx="705600" cy="529200"/>
          </a:xfrm>
          <a:prstGeom prst="rect">
            <a:avLst/>
          </a:prstGeom>
          <a:ln>
            <a:solidFill>
              <a:schemeClr val="tx1"/>
            </a:solidFill>
          </a:ln>
        </p:spPr>
      </p:pic>
      <p:pic>
        <p:nvPicPr>
          <p:cNvPr id="35" name="Bilde 34" descr="Et bilde som inneholder tekst, skjermbilde, Font, logo&#10;&#10;Automatisk generert beskrivelse">
            <a:extLst>
              <a:ext uri="{FF2B5EF4-FFF2-40B4-BE49-F238E27FC236}">
                <a16:creationId xmlns:a16="http://schemas.microsoft.com/office/drawing/2014/main" id="{6C943B08-8737-8EAD-3E2B-43F6930B7F62}"/>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4396503" y="4351574"/>
            <a:ext cx="705600" cy="529200"/>
          </a:xfrm>
          <a:prstGeom prst="rect">
            <a:avLst/>
          </a:prstGeom>
          <a:ln>
            <a:solidFill>
              <a:schemeClr val="tx1"/>
            </a:solidFill>
          </a:ln>
        </p:spPr>
      </p:pic>
      <p:pic>
        <p:nvPicPr>
          <p:cNvPr id="36" name="Bilde 35" descr="Et bilde som inneholder tekst, skjermbilde, Font, logo&#10;&#10;Automatisk generert beskrivelse">
            <a:extLst>
              <a:ext uri="{FF2B5EF4-FFF2-40B4-BE49-F238E27FC236}">
                <a16:creationId xmlns:a16="http://schemas.microsoft.com/office/drawing/2014/main" id="{BD60EC44-238C-4549-2CEE-EED40FB3C7D3}"/>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589057" y="4351574"/>
            <a:ext cx="705600" cy="529200"/>
          </a:xfrm>
          <a:prstGeom prst="rect">
            <a:avLst/>
          </a:prstGeom>
          <a:ln>
            <a:solidFill>
              <a:schemeClr val="tx1"/>
            </a:solidFill>
          </a:ln>
        </p:spPr>
      </p:pic>
      <p:pic>
        <p:nvPicPr>
          <p:cNvPr id="37" name="Bilde 36" descr="Et bilde som inneholder tekst, skjermbilde, Font, logo&#10;&#10;Automatisk generert beskrivelse">
            <a:extLst>
              <a:ext uri="{FF2B5EF4-FFF2-40B4-BE49-F238E27FC236}">
                <a16:creationId xmlns:a16="http://schemas.microsoft.com/office/drawing/2014/main" id="{B0B90748-3B5D-ACED-1A02-8EDBBC0AA69E}"/>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781611" y="4351574"/>
            <a:ext cx="705600" cy="529200"/>
          </a:xfrm>
          <a:prstGeom prst="rect">
            <a:avLst/>
          </a:prstGeom>
          <a:ln>
            <a:solidFill>
              <a:schemeClr val="tx1"/>
            </a:solidFill>
          </a:ln>
        </p:spPr>
      </p:pic>
      <p:pic>
        <p:nvPicPr>
          <p:cNvPr id="38" name="Bilde 37" descr="Et bilde som inneholder tekst, skjermbilde, Font, logo&#10;&#10;Automatisk generert beskrivelse">
            <a:extLst>
              <a:ext uri="{FF2B5EF4-FFF2-40B4-BE49-F238E27FC236}">
                <a16:creationId xmlns:a16="http://schemas.microsoft.com/office/drawing/2014/main" id="{8BDDDCBB-141D-BC40-0CA0-610BF6BD14F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974165" y="4351574"/>
            <a:ext cx="705600" cy="529200"/>
          </a:xfrm>
          <a:prstGeom prst="rect">
            <a:avLst/>
          </a:prstGeom>
          <a:ln>
            <a:solidFill>
              <a:schemeClr val="tx1"/>
            </a:solidFill>
          </a:ln>
        </p:spPr>
      </p:pic>
      <p:pic>
        <p:nvPicPr>
          <p:cNvPr id="39" name="Bilde 38" descr="Et bilde som inneholder tekst, skjermbilde, Font, logo&#10;&#10;Automatisk generert beskrivelse">
            <a:extLst>
              <a:ext uri="{FF2B5EF4-FFF2-40B4-BE49-F238E27FC236}">
                <a16:creationId xmlns:a16="http://schemas.microsoft.com/office/drawing/2014/main" id="{AB7226C7-76E3-5F1A-6456-5C1F4D0001F2}"/>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166719" y="4351574"/>
            <a:ext cx="705600" cy="529200"/>
          </a:xfrm>
          <a:prstGeom prst="rect">
            <a:avLst/>
          </a:prstGeom>
          <a:ln>
            <a:solidFill>
              <a:schemeClr val="tx1"/>
            </a:solidFill>
          </a:ln>
        </p:spPr>
      </p:pic>
      <p:pic>
        <p:nvPicPr>
          <p:cNvPr id="40" name="Bilde 39" descr="Et bilde som inneholder tekst, Font, skjermbilde, Grafikk&#10;&#10;Automatisk generert beskrivelse">
            <a:extLst>
              <a:ext uri="{FF2B5EF4-FFF2-40B4-BE49-F238E27FC236}">
                <a16:creationId xmlns:a16="http://schemas.microsoft.com/office/drawing/2014/main" id="{997B9391-599B-9CEF-CC40-33C4A3CCDFAB}"/>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4404620" y="4996764"/>
            <a:ext cx="705600" cy="529200"/>
          </a:xfrm>
          <a:prstGeom prst="rect">
            <a:avLst/>
          </a:prstGeom>
          <a:ln>
            <a:solidFill>
              <a:schemeClr val="tx1"/>
            </a:solidFill>
          </a:ln>
        </p:spPr>
      </p:pic>
      <p:pic>
        <p:nvPicPr>
          <p:cNvPr id="41" name="Bilde 40" descr="Et bilde som inneholder tekst, Font, skjermbilde, Grafikk&#10;&#10;Automatisk generert beskrivelse">
            <a:extLst>
              <a:ext uri="{FF2B5EF4-FFF2-40B4-BE49-F238E27FC236}">
                <a16:creationId xmlns:a16="http://schemas.microsoft.com/office/drawing/2014/main" id="{C863DD1A-1449-494C-37B1-91CF1A9045AA}"/>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3588924" y="4996764"/>
            <a:ext cx="705600" cy="529200"/>
          </a:xfrm>
          <a:prstGeom prst="rect">
            <a:avLst/>
          </a:prstGeom>
          <a:ln>
            <a:solidFill>
              <a:schemeClr val="tx1"/>
            </a:solidFill>
          </a:ln>
        </p:spPr>
      </p:pic>
      <p:pic>
        <p:nvPicPr>
          <p:cNvPr id="42" name="Bilde 41" descr="Et bilde som inneholder tekst, Font, skjermbilde, logo&#10;&#10;Automatisk generert beskrivelse">
            <a:extLst>
              <a:ext uri="{FF2B5EF4-FFF2-40B4-BE49-F238E27FC236}">
                <a16:creationId xmlns:a16="http://schemas.microsoft.com/office/drawing/2014/main" id="{23C1B2FE-EEEC-9426-425E-360FD2889AA3}"/>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2762235" y="5002365"/>
            <a:ext cx="705600" cy="529200"/>
          </a:xfrm>
          <a:prstGeom prst="rect">
            <a:avLst/>
          </a:prstGeom>
          <a:ln>
            <a:solidFill>
              <a:schemeClr val="tx1"/>
            </a:solidFill>
          </a:ln>
        </p:spPr>
      </p:pic>
      <p:pic>
        <p:nvPicPr>
          <p:cNvPr id="43" name="Bilde 42" descr="Et bilde som inneholder tekst, Font, skjermbilde, logo&#10;&#10;Automatisk generert beskrivelse">
            <a:extLst>
              <a:ext uri="{FF2B5EF4-FFF2-40B4-BE49-F238E27FC236}">
                <a16:creationId xmlns:a16="http://schemas.microsoft.com/office/drawing/2014/main" id="{4B19F55D-3E45-0300-3CED-05C62A3CEDD1}"/>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941316" y="5002365"/>
            <a:ext cx="705600" cy="529200"/>
          </a:xfrm>
          <a:prstGeom prst="rect">
            <a:avLst/>
          </a:prstGeom>
          <a:ln>
            <a:solidFill>
              <a:schemeClr val="tx1"/>
            </a:solidFill>
          </a:ln>
        </p:spPr>
      </p:pic>
      <p:pic>
        <p:nvPicPr>
          <p:cNvPr id="44" name="Bilde 43" descr="Et bilde som inneholder tekst, skjermbilde, Font, logo&#10;&#10;Automatisk generert beskrivelse">
            <a:extLst>
              <a:ext uri="{FF2B5EF4-FFF2-40B4-BE49-F238E27FC236}">
                <a16:creationId xmlns:a16="http://schemas.microsoft.com/office/drawing/2014/main" id="{4D590FF6-1AFF-27F5-E622-58AE8FE096A4}"/>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120380" y="5002365"/>
            <a:ext cx="705600" cy="529200"/>
          </a:xfrm>
          <a:prstGeom prst="rect">
            <a:avLst/>
          </a:prstGeom>
          <a:ln>
            <a:solidFill>
              <a:schemeClr val="tx1"/>
            </a:solidFill>
          </a:ln>
        </p:spPr>
      </p:pic>
      <p:pic>
        <p:nvPicPr>
          <p:cNvPr id="45" name="Bilde 44" descr="Et bilde som inneholder tekst, skjermbilde, Font, logo&#10;&#10;Automatisk generert beskrivelse">
            <a:extLst>
              <a:ext uri="{FF2B5EF4-FFF2-40B4-BE49-F238E27FC236}">
                <a16:creationId xmlns:a16="http://schemas.microsoft.com/office/drawing/2014/main" id="{DD820F05-66D8-D532-4964-C3D37AAB5267}"/>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4423927" y="5643985"/>
            <a:ext cx="705600" cy="529200"/>
          </a:xfrm>
          <a:prstGeom prst="rect">
            <a:avLst/>
          </a:prstGeom>
          <a:ln>
            <a:solidFill>
              <a:schemeClr val="tx1"/>
            </a:solidFill>
          </a:ln>
        </p:spPr>
      </p:pic>
      <p:pic>
        <p:nvPicPr>
          <p:cNvPr id="46" name="Bilde 45" descr="Et bilde som inneholder tekst, skjermbilde, Font, logo&#10;&#10;Automatisk generert beskrivelse">
            <a:extLst>
              <a:ext uri="{FF2B5EF4-FFF2-40B4-BE49-F238E27FC236}">
                <a16:creationId xmlns:a16="http://schemas.microsoft.com/office/drawing/2014/main" id="{06F650B5-BDFA-EC87-A820-4FBB91199568}"/>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3602991" y="5643985"/>
            <a:ext cx="705600" cy="529200"/>
          </a:xfrm>
          <a:prstGeom prst="rect">
            <a:avLst/>
          </a:prstGeom>
          <a:ln>
            <a:solidFill>
              <a:schemeClr val="tx1"/>
            </a:solidFill>
          </a:ln>
        </p:spPr>
      </p:pic>
      <p:pic>
        <p:nvPicPr>
          <p:cNvPr id="47" name="Bilde 46" descr="Et bilde som inneholder tekst, skjermbilde, Font, logo&#10;&#10;Automatisk generert beskrivelse">
            <a:extLst>
              <a:ext uri="{FF2B5EF4-FFF2-40B4-BE49-F238E27FC236}">
                <a16:creationId xmlns:a16="http://schemas.microsoft.com/office/drawing/2014/main" id="{D5C614C3-0CF9-CD74-BAE3-DB1ACBA5A495}"/>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2786143" y="5643985"/>
            <a:ext cx="705600" cy="529200"/>
          </a:xfrm>
          <a:prstGeom prst="rect">
            <a:avLst/>
          </a:prstGeom>
          <a:ln>
            <a:solidFill>
              <a:schemeClr val="tx1"/>
            </a:solidFill>
          </a:ln>
        </p:spPr>
      </p:pic>
      <p:pic>
        <p:nvPicPr>
          <p:cNvPr id="48" name="Bilde 47" descr="Et bilde som inneholder tekst, skjermbilde, Font, logo&#10;&#10;Automatisk generert beskrivelse">
            <a:extLst>
              <a:ext uri="{FF2B5EF4-FFF2-40B4-BE49-F238E27FC236}">
                <a16:creationId xmlns:a16="http://schemas.microsoft.com/office/drawing/2014/main" id="{A895BAB1-967A-BCE7-2F04-8E9DFCE4D819}"/>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965207" y="5643985"/>
            <a:ext cx="705600" cy="529200"/>
          </a:xfrm>
          <a:prstGeom prst="rect">
            <a:avLst/>
          </a:prstGeom>
          <a:ln>
            <a:solidFill>
              <a:schemeClr val="tx1"/>
            </a:solidFill>
          </a:ln>
        </p:spPr>
      </p:pic>
      <p:pic>
        <p:nvPicPr>
          <p:cNvPr id="49" name="Bilde 48" descr="Et bilde som inneholder skjermbilde, Font, Grafikk, tekst&#10;&#10;Automatisk generert beskrivelse">
            <a:extLst>
              <a:ext uri="{FF2B5EF4-FFF2-40B4-BE49-F238E27FC236}">
                <a16:creationId xmlns:a16="http://schemas.microsoft.com/office/drawing/2014/main" id="{F8CA6233-1DB8-7D09-33A0-7D7766A2ECE6}"/>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1144271" y="5643985"/>
            <a:ext cx="705600" cy="529200"/>
          </a:xfrm>
          <a:prstGeom prst="rect">
            <a:avLst/>
          </a:prstGeom>
          <a:ln>
            <a:solidFill>
              <a:schemeClr val="tx1"/>
            </a:solidFill>
          </a:ln>
        </p:spPr>
      </p:pic>
      <p:pic>
        <p:nvPicPr>
          <p:cNvPr id="50" name="Bilde 49" descr="Et bilde som inneholder tekst, skjermbilde, Font, Grafikk&#10;&#10;Automatisk generert beskrivelse">
            <a:extLst>
              <a:ext uri="{FF2B5EF4-FFF2-40B4-BE49-F238E27FC236}">
                <a16:creationId xmlns:a16="http://schemas.microsoft.com/office/drawing/2014/main" id="{032DC172-5056-75FF-1F68-6DF4DE09CCAA}"/>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4420038" y="6284176"/>
            <a:ext cx="705600" cy="529200"/>
          </a:xfrm>
          <a:prstGeom prst="rect">
            <a:avLst/>
          </a:prstGeom>
          <a:ln>
            <a:solidFill>
              <a:schemeClr val="tx1"/>
            </a:solidFill>
          </a:ln>
        </p:spPr>
      </p:pic>
      <p:pic>
        <p:nvPicPr>
          <p:cNvPr id="51" name="Bilde 50" descr="Et bilde som inneholder skjermbilde, Font, tekst, Elektrisk blå&#10;&#10;Automatisk generert beskrivelse">
            <a:extLst>
              <a:ext uri="{FF2B5EF4-FFF2-40B4-BE49-F238E27FC236}">
                <a16:creationId xmlns:a16="http://schemas.microsoft.com/office/drawing/2014/main" id="{D7D53478-FB41-F8F1-EBAA-D776FFF89ED3}"/>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3602991" y="6284176"/>
            <a:ext cx="705600" cy="529200"/>
          </a:xfrm>
          <a:prstGeom prst="rect">
            <a:avLst/>
          </a:prstGeom>
          <a:ln>
            <a:solidFill>
              <a:schemeClr val="tx1"/>
            </a:solidFill>
          </a:ln>
        </p:spPr>
      </p:pic>
      <p:pic>
        <p:nvPicPr>
          <p:cNvPr id="52" name="Bilde 51" descr="Et bilde som inneholder tekst, skjermbilde, Font, Elektrisk blå&#10;&#10;Automatisk generert beskrivelse">
            <a:extLst>
              <a:ext uri="{FF2B5EF4-FFF2-40B4-BE49-F238E27FC236}">
                <a16:creationId xmlns:a16="http://schemas.microsoft.com/office/drawing/2014/main" id="{58823BB9-E528-C8F6-8918-78610C4BEF43}"/>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12525820" y="-31548"/>
            <a:ext cx="705600" cy="529200"/>
          </a:xfrm>
          <a:prstGeom prst="rect">
            <a:avLst/>
          </a:prstGeom>
          <a:ln>
            <a:solidFill>
              <a:schemeClr val="tx1"/>
            </a:solidFill>
          </a:ln>
        </p:spPr>
      </p:pic>
      <p:pic>
        <p:nvPicPr>
          <p:cNvPr id="53" name="Bilde 52" descr="Et bilde som inneholder tekst, skjermbilde, Font, Elektrisk blå&#10;&#10;Automatisk generert beskrivelse">
            <a:extLst>
              <a:ext uri="{FF2B5EF4-FFF2-40B4-BE49-F238E27FC236}">
                <a16:creationId xmlns:a16="http://schemas.microsoft.com/office/drawing/2014/main" id="{BD44CD46-7051-A64D-9201-1D9A825FD7D2}"/>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3355195" y="-36368"/>
            <a:ext cx="705600" cy="529200"/>
          </a:xfrm>
          <a:prstGeom prst="rect">
            <a:avLst/>
          </a:prstGeom>
          <a:ln>
            <a:solidFill>
              <a:schemeClr val="tx1"/>
            </a:solidFill>
          </a:ln>
        </p:spPr>
      </p:pic>
      <p:pic>
        <p:nvPicPr>
          <p:cNvPr id="54" name="Bilde 53" descr="Et bilde som inneholder tekst, skjermbilde, Font, logo&#10;&#10;Automatisk generert beskrivelse">
            <a:extLst>
              <a:ext uri="{FF2B5EF4-FFF2-40B4-BE49-F238E27FC236}">
                <a16:creationId xmlns:a16="http://schemas.microsoft.com/office/drawing/2014/main" id="{8371BBBA-7E12-2DD5-876F-BE8AEB590DB7}"/>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14174432" y="-26694"/>
            <a:ext cx="705600" cy="529200"/>
          </a:xfrm>
          <a:prstGeom prst="rect">
            <a:avLst/>
          </a:prstGeom>
          <a:ln>
            <a:solidFill>
              <a:schemeClr val="tx1"/>
            </a:solidFill>
          </a:ln>
        </p:spPr>
      </p:pic>
      <p:pic>
        <p:nvPicPr>
          <p:cNvPr id="55" name="Bilde 54" descr="Et bilde som inneholder tekst, skjermbilde, Font, logo&#10;&#10;Automatisk generert beskrivelse">
            <a:extLst>
              <a:ext uri="{FF2B5EF4-FFF2-40B4-BE49-F238E27FC236}">
                <a16:creationId xmlns:a16="http://schemas.microsoft.com/office/drawing/2014/main" id="{E08F7457-92C0-1238-49CD-599C74A34511}"/>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14981210" y="-26694"/>
            <a:ext cx="705600" cy="529200"/>
          </a:xfrm>
          <a:prstGeom prst="rect">
            <a:avLst/>
          </a:prstGeom>
          <a:ln>
            <a:solidFill>
              <a:schemeClr val="tx1"/>
            </a:solidFill>
          </a:ln>
        </p:spPr>
      </p:pic>
      <p:pic>
        <p:nvPicPr>
          <p:cNvPr id="56" name="Bilde 55" descr="Et bilde som inneholder tekst, skjermbilde, Font, logo&#10;&#10;Automatisk generert beskrivelse">
            <a:extLst>
              <a:ext uri="{FF2B5EF4-FFF2-40B4-BE49-F238E27FC236}">
                <a16:creationId xmlns:a16="http://schemas.microsoft.com/office/drawing/2014/main" id="{2450CB2C-4A7C-46F5-A30B-07CFB840C361}"/>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5810804" y="-22483"/>
            <a:ext cx="705600" cy="529200"/>
          </a:xfrm>
          <a:prstGeom prst="rect">
            <a:avLst/>
          </a:prstGeom>
          <a:ln>
            <a:solidFill>
              <a:schemeClr val="tx1"/>
            </a:solidFill>
          </a:ln>
        </p:spPr>
      </p:pic>
      <p:pic>
        <p:nvPicPr>
          <p:cNvPr id="57" name="Bilde 56" descr="Et bilde som inneholder tekst, Font, skjermbilde, logo&#10;&#10;Automatisk generert beskrivelse">
            <a:extLst>
              <a:ext uri="{FF2B5EF4-FFF2-40B4-BE49-F238E27FC236}">
                <a16:creationId xmlns:a16="http://schemas.microsoft.com/office/drawing/2014/main" id="{57776BA9-7B5A-CA68-8779-1151229F2E2D}"/>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12525820" y="579531"/>
            <a:ext cx="705600" cy="529200"/>
          </a:xfrm>
          <a:prstGeom prst="rect">
            <a:avLst/>
          </a:prstGeom>
          <a:ln>
            <a:solidFill>
              <a:schemeClr val="tx1"/>
            </a:solidFill>
          </a:ln>
        </p:spPr>
      </p:pic>
      <p:pic>
        <p:nvPicPr>
          <p:cNvPr id="58" name="Bilde 57" descr="Et bilde som inneholder tekst, Font, skjermbilde, logo&#10;&#10;Automatisk generert beskrivelse">
            <a:extLst>
              <a:ext uri="{FF2B5EF4-FFF2-40B4-BE49-F238E27FC236}">
                <a16:creationId xmlns:a16="http://schemas.microsoft.com/office/drawing/2014/main" id="{DBA4DE59-8722-B782-2FAC-A18ED6F8678E}"/>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13330671" y="567747"/>
            <a:ext cx="705600" cy="529200"/>
          </a:xfrm>
          <a:prstGeom prst="rect">
            <a:avLst/>
          </a:prstGeom>
          <a:ln>
            <a:solidFill>
              <a:schemeClr val="tx1"/>
            </a:solidFill>
          </a:ln>
        </p:spPr>
      </p:pic>
      <p:pic>
        <p:nvPicPr>
          <p:cNvPr id="59" name="Bilde 58" descr="Et bilde som inneholder tekst, Font, skjermbilde, Grafikk&#10;&#10;Automatisk generert beskrivelse">
            <a:extLst>
              <a:ext uri="{FF2B5EF4-FFF2-40B4-BE49-F238E27FC236}">
                <a16:creationId xmlns:a16="http://schemas.microsoft.com/office/drawing/2014/main" id="{9A652B48-4A03-7448-7098-DDCBAE287C39}"/>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14151607" y="567747"/>
            <a:ext cx="705600" cy="529200"/>
          </a:xfrm>
          <a:prstGeom prst="rect">
            <a:avLst/>
          </a:prstGeom>
          <a:ln>
            <a:solidFill>
              <a:schemeClr val="tx1"/>
            </a:solidFill>
          </a:ln>
        </p:spPr>
      </p:pic>
      <p:pic>
        <p:nvPicPr>
          <p:cNvPr id="60" name="Bilde 59" descr="Et bilde som inneholder tekst, Font, Grafikk, symbol&#10;&#10;Automatisk generert beskrivelse">
            <a:extLst>
              <a:ext uri="{FF2B5EF4-FFF2-40B4-BE49-F238E27FC236}">
                <a16:creationId xmlns:a16="http://schemas.microsoft.com/office/drawing/2014/main" id="{9EFF91B2-4953-71C2-5F05-86842C1525F9}"/>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14988628" y="579531"/>
            <a:ext cx="705600" cy="529200"/>
          </a:xfrm>
          <a:prstGeom prst="rect">
            <a:avLst/>
          </a:prstGeom>
          <a:ln>
            <a:solidFill>
              <a:schemeClr val="tx1"/>
            </a:solidFill>
          </a:ln>
        </p:spPr>
      </p:pic>
      <p:pic>
        <p:nvPicPr>
          <p:cNvPr id="61" name="Bilde 60" descr="Et bilde som inneholder Font, Grafikk, skjermbilde, logo&#10;&#10;Automatisk generert beskrivelse">
            <a:extLst>
              <a:ext uri="{FF2B5EF4-FFF2-40B4-BE49-F238E27FC236}">
                <a16:creationId xmlns:a16="http://schemas.microsoft.com/office/drawing/2014/main" id="{77270E54-64A3-5AC5-E4F8-96AA01C8E8BF}"/>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15811270" y="579531"/>
            <a:ext cx="705600" cy="529200"/>
          </a:xfrm>
          <a:prstGeom prst="rect">
            <a:avLst/>
          </a:prstGeom>
          <a:ln>
            <a:solidFill>
              <a:schemeClr val="tx1"/>
            </a:solidFill>
          </a:ln>
        </p:spPr>
      </p:pic>
      <p:pic>
        <p:nvPicPr>
          <p:cNvPr id="62" name="Bilde 61" descr="Et bilde som inneholder tekst, Font, skjermbilde, logo&#10;&#10;Automatisk generert beskrivelse">
            <a:extLst>
              <a:ext uri="{FF2B5EF4-FFF2-40B4-BE49-F238E27FC236}">
                <a16:creationId xmlns:a16="http://schemas.microsoft.com/office/drawing/2014/main" id="{877A6B51-1B85-AEB4-92A5-EC788B11B053}"/>
              </a:ext>
            </a:extLst>
          </p:cNvPr>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12534753" y="1185756"/>
            <a:ext cx="705600" cy="529200"/>
          </a:xfrm>
          <a:prstGeom prst="rect">
            <a:avLst/>
          </a:prstGeom>
          <a:ln>
            <a:solidFill>
              <a:schemeClr val="tx1"/>
            </a:solidFill>
          </a:ln>
        </p:spPr>
      </p:pic>
      <p:pic>
        <p:nvPicPr>
          <p:cNvPr id="63" name="Bilde 62" descr="Et bilde som inneholder tekst, Font, skjermbilde, symbol&#10;&#10;Automatisk generert beskrivelse">
            <a:extLst>
              <a:ext uri="{FF2B5EF4-FFF2-40B4-BE49-F238E27FC236}">
                <a16:creationId xmlns:a16="http://schemas.microsoft.com/office/drawing/2014/main" id="{B67E1832-11E1-B166-2646-1F700F144B20}"/>
              </a:ext>
            </a:extLst>
          </p:cNvPr>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13351800" y="1185756"/>
            <a:ext cx="705600" cy="529200"/>
          </a:xfrm>
          <a:prstGeom prst="rect">
            <a:avLst/>
          </a:prstGeom>
          <a:ln>
            <a:solidFill>
              <a:schemeClr val="tx1"/>
            </a:solidFill>
          </a:ln>
        </p:spPr>
      </p:pic>
      <p:pic>
        <p:nvPicPr>
          <p:cNvPr id="64" name="Bilde 63" descr="Et bilde som inneholder Font, tekst, skjermbilde, Grafikk&#10;&#10;Automatisk generert beskrivelse">
            <a:extLst>
              <a:ext uri="{FF2B5EF4-FFF2-40B4-BE49-F238E27FC236}">
                <a16:creationId xmlns:a16="http://schemas.microsoft.com/office/drawing/2014/main" id="{57E49ED3-EDC9-3B6C-F5DE-88390218E0AF}"/>
              </a:ext>
            </a:extLst>
          </p:cNvPr>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14168932" y="1185756"/>
            <a:ext cx="705600" cy="529200"/>
          </a:xfrm>
          <a:prstGeom prst="rect">
            <a:avLst/>
          </a:prstGeom>
          <a:ln>
            <a:solidFill>
              <a:schemeClr val="tx1"/>
            </a:solidFill>
          </a:ln>
        </p:spPr>
      </p:pic>
      <p:pic>
        <p:nvPicPr>
          <p:cNvPr id="65" name="Bilde 64" descr="Et bilde som inneholder Font, tekst, Grafikk, skjermbilde&#10;&#10;Automatisk generert beskrivelse">
            <a:extLst>
              <a:ext uri="{FF2B5EF4-FFF2-40B4-BE49-F238E27FC236}">
                <a16:creationId xmlns:a16="http://schemas.microsoft.com/office/drawing/2014/main" id="{2987CB17-7810-33B7-298B-F0BAE2D24048}"/>
              </a:ext>
            </a:extLst>
          </p:cNvPr>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14989868" y="1190091"/>
            <a:ext cx="705600" cy="529200"/>
          </a:xfrm>
          <a:prstGeom prst="rect">
            <a:avLst/>
          </a:prstGeom>
          <a:ln>
            <a:solidFill>
              <a:schemeClr val="tx1"/>
            </a:solidFill>
          </a:ln>
        </p:spPr>
      </p:pic>
      <p:pic>
        <p:nvPicPr>
          <p:cNvPr id="66" name="Bilde 65" descr="Et bilde som inneholder tekst, skjermbilde, Font, logo&#10;&#10;Automatisk generert beskrivelse">
            <a:extLst>
              <a:ext uri="{FF2B5EF4-FFF2-40B4-BE49-F238E27FC236}">
                <a16:creationId xmlns:a16="http://schemas.microsoft.com/office/drawing/2014/main" id="{660D7338-1DAB-9EDC-521D-2456A9317C97}"/>
              </a:ext>
            </a:extLst>
          </p:cNvPr>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15810804" y="1190091"/>
            <a:ext cx="705600" cy="529200"/>
          </a:xfrm>
          <a:prstGeom prst="rect">
            <a:avLst/>
          </a:prstGeom>
          <a:ln>
            <a:solidFill>
              <a:schemeClr val="tx1"/>
            </a:solidFill>
          </a:ln>
        </p:spPr>
      </p:pic>
      <p:pic>
        <p:nvPicPr>
          <p:cNvPr id="67" name="Bilde 66" descr="Et bilde som inneholder tekst, skjermbilde, Font, logo&#10;&#10;Automatisk generert beskrivelse">
            <a:extLst>
              <a:ext uri="{FF2B5EF4-FFF2-40B4-BE49-F238E27FC236}">
                <a16:creationId xmlns:a16="http://schemas.microsoft.com/office/drawing/2014/main" id="{CD954518-F415-AE0E-92E4-87287C79021B}"/>
              </a:ext>
            </a:extLst>
          </p:cNvPr>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12529908" y="1803765"/>
            <a:ext cx="705600" cy="529200"/>
          </a:xfrm>
          <a:prstGeom prst="rect">
            <a:avLst/>
          </a:prstGeom>
          <a:ln>
            <a:solidFill>
              <a:schemeClr val="tx1"/>
            </a:solidFill>
          </a:ln>
        </p:spPr>
      </p:pic>
      <p:pic>
        <p:nvPicPr>
          <p:cNvPr id="68" name="Bilde 67" descr="Et bilde som inneholder tekst, Font, skjermbilde, Grafikk&#10;&#10;Automatisk generert beskrivelse">
            <a:extLst>
              <a:ext uri="{FF2B5EF4-FFF2-40B4-BE49-F238E27FC236}">
                <a16:creationId xmlns:a16="http://schemas.microsoft.com/office/drawing/2014/main" id="{5F184B62-9AE1-B812-445C-1EEB2F6C14FD}"/>
              </a:ext>
            </a:extLst>
          </p:cNvPr>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13350844" y="1804460"/>
            <a:ext cx="705600" cy="529200"/>
          </a:xfrm>
          <a:prstGeom prst="rect">
            <a:avLst/>
          </a:prstGeom>
          <a:ln>
            <a:solidFill>
              <a:schemeClr val="tx1"/>
            </a:solidFill>
          </a:ln>
        </p:spPr>
      </p:pic>
      <p:pic>
        <p:nvPicPr>
          <p:cNvPr id="69" name="Bilde 68" descr="Et bilde som inneholder tekst, Font, skjermbilde, Elektrisk blå&#10;&#10;Automatisk generert beskrivelse">
            <a:extLst>
              <a:ext uri="{FF2B5EF4-FFF2-40B4-BE49-F238E27FC236}">
                <a16:creationId xmlns:a16="http://schemas.microsoft.com/office/drawing/2014/main" id="{01344AB4-F6E1-A676-6923-BF7E3DC4CE41}"/>
              </a:ext>
            </a:extLst>
          </p:cNvPr>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14167692" y="1803765"/>
            <a:ext cx="705600" cy="529200"/>
          </a:xfrm>
          <a:prstGeom prst="rect">
            <a:avLst/>
          </a:prstGeom>
          <a:ln>
            <a:solidFill>
              <a:schemeClr val="tx1"/>
            </a:solidFill>
          </a:ln>
        </p:spPr>
      </p:pic>
      <p:pic>
        <p:nvPicPr>
          <p:cNvPr id="70" name="Bilde 69" descr="Et bilde som inneholder tekst, skjermbilde, Font, logo&#10;&#10;Automatisk generert beskrivelse">
            <a:extLst>
              <a:ext uri="{FF2B5EF4-FFF2-40B4-BE49-F238E27FC236}">
                <a16:creationId xmlns:a16="http://schemas.microsoft.com/office/drawing/2014/main" id="{2BE7210A-EE79-7E3B-4D94-453826E3013C}"/>
              </a:ext>
            </a:extLst>
          </p:cNvPr>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14988628" y="1803765"/>
            <a:ext cx="705600" cy="529200"/>
          </a:xfrm>
          <a:prstGeom prst="rect">
            <a:avLst/>
          </a:prstGeom>
          <a:ln>
            <a:solidFill>
              <a:schemeClr val="tx1"/>
            </a:solidFill>
          </a:ln>
        </p:spPr>
      </p:pic>
      <p:pic>
        <p:nvPicPr>
          <p:cNvPr id="71" name="Bilde 70" descr="Et bilde som inneholder Font, tekst, skjermbilde, Grafikk&#10;&#10;Automatisk generert beskrivelse">
            <a:extLst>
              <a:ext uri="{FF2B5EF4-FFF2-40B4-BE49-F238E27FC236}">
                <a16:creationId xmlns:a16="http://schemas.microsoft.com/office/drawing/2014/main" id="{CE158051-62FB-DF84-50CF-B4F09D12E0BF}"/>
              </a:ext>
            </a:extLst>
          </p:cNvPr>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15813844" y="1792105"/>
            <a:ext cx="705600" cy="529200"/>
          </a:xfrm>
          <a:prstGeom prst="rect">
            <a:avLst/>
          </a:prstGeom>
          <a:ln>
            <a:solidFill>
              <a:schemeClr val="tx1"/>
            </a:solidFill>
          </a:ln>
        </p:spPr>
      </p:pic>
      <p:pic>
        <p:nvPicPr>
          <p:cNvPr id="72" name="Bilde 71" descr="Et bilde som inneholder tekst, skjermbilde, Font, logo&#10;&#10;Automatisk generert beskrivelse">
            <a:extLst>
              <a:ext uri="{FF2B5EF4-FFF2-40B4-BE49-F238E27FC236}">
                <a16:creationId xmlns:a16="http://schemas.microsoft.com/office/drawing/2014/main" id="{DBCC3381-E77E-E96A-E140-F96FF10BF9E2}"/>
              </a:ext>
            </a:extLst>
          </p:cNvPr>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12512361" y="2427151"/>
            <a:ext cx="705600" cy="529200"/>
          </a:xfrm>
          <a:prstGeom prst="rect">
            <a:avLst/>
          </a:prstGeom>
          <a:ln>
            <a:solidFill>
              <a:schemeClr val="tx1"/>
            </a:solidFill>
          </a:ln>
        </p:spPr>
      </p:pic>
      <p:pic>
        <p:nvPicPr>
          <p:cNvPr id="73" name="Bilde 72" descr="Et bilde som inneholder tekst, skjermbilde, Font, logo&#10;&#10;Automatisk generert beskrivelse">
            <a:extLst>
              <a:ext uri="{FF2B5EF4-FFF2-40B4-BE49-F238E27FC236}">
                <a16:creationId xmlns:a16="http://schemas.microsoft.com/office/drawing/2014/main" id="{869EF4C5-0A3D-5220-EB1D-2C91AEE4D0B4}"/>
              </a:ext>
            </a:extLst>
          </p:cNvPr>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13328165" y="2424051"/>
            <a:ext cx="705600" cy="529200"/>
          </a:xfrm>
          <a:prstGeom prst="rect">
            <a:avLst/>
          </a:prstGeom>
          <a:ln>
            <a:solidFill>
              <a:schemeClr val="tx1"/>
            </a:solidFill>
          </a:ln>
        </p:spPr>
      </p:pic>
      <p:pic>
        <p:nvPicPr>
          <p:cNvPr id="74" name="Bilde 73" descr="Et bilde som inneholder tekst, skjermbilde, Font, logo&#10;&#10;Automatisk generert beskrivelse">
            <a:extLst>
              <a:ext uri="{FF2B5EF4-FFF2-40B4-BE49-F238E27FC236}">
                <a16:creationId xmlns:a16="http://schemas.microsoft.com/office/drawing/2014/main" id="{3EF1A3EE-1CFC-F43D-7774-EE4FC4506557}"/>
              </a:ext>
            </a:extLst>
          </p:cNvPr>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14134435" y="2421774"/>
            <a:ext cx="705600" cy="529200"/>
          </a:xfrm>
          <a:prstGeom prst="rect">
            <a:avLst/>
          </a:prstGeom>
          <a:ln>
            <a:solidFill>
              <a:schemeClr val="tx1"/>
            </a:solidFill>
          </a:ln>
        </p:spPr>
      </p:pic>
      <p:pic>
        <p:nvPicPr>
          <p:cNvPr id="75" name="Bilde 74" descr="Et bilde som inneholder tekst, skjermbilde, Font, logo&#10;&#10;Automatisk generert beskrivelse">
            <a:extLst>
              <a:ext uri="{FF2B5EF4-FFF2-40B4-BE49-F238E27FC236}">
                <a16:creationId xmlns:a16="http://schemas.microsoft.com/office/drawing/2014/main" id="{C95AFE11-359E-0B85-0011-01A976257CD0}"/>
              </a:ext>
            </a:extLst>
          </p:cNvPr>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12512361" y="3873874"/>
            <a:ext cx="705600" cy="529200"/>
          </a:xfrm>
          <a:prstGeom prst="rect">
            <a:avLst/>
          </a:prstGeom>
          <a:ln>
            <a:solidFill>
              <a:schemeClr val="tx1"/>
            </a:solidFill>
          </a:ln>
        </p:spPr>
      </p:pic>
      <p:pic>
        <p:nvPicPr>
          <p:cNvPr id="76" name="Bilde 75" descr="Et bilde som inneholder skjermbilde, tekst, Font, Grafikk&#10;&#10;Automatisk generert beskrivelse">
            <a:extLst>
              <a:ext uri="{FF2B5EF4-FFF2-40B4-BE49-F238E27FC236}">
                <a16:creationId xmlns:a16="http://schemas.microsoft.com/office/drawing/2014/main" id="{D2AF8EA0-7310-B720-9FF3-55C113374605}"/>
              </a:ext>
            </a:extLst>
          </p:cNvPr>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13336573" y="3869371"/>
            <a:ext cx="705600" cy="529200"/>
          </a:xfrm>
          <a:prstGeom prst="rect">
            <a:avLst/>
          </a:prstGeom>
          <a:ln>
            <a:solidFill>
              <a:schemeClr val="tx1"/>
            </a:solidFill>
          </a:ln>
        </p:spPr>
      </p:pic>
      <p:pic>
        <p:nvPicPr>
          <p:cNvPr id="77" name="Bilde 76" descr="Et bilde som inneholder tekst, skjermbilde, Font, logo&#10;&#10;Automatisk generert beskrivelse">
            <a:extLst>
              <a:ext uri="{FF2B5EF4-FFF2-40B4-BE49-F238E27FC236}">
                <a16:creationId xmlns:a16="http://schemas.microsoft.com/office/drawing/2014/main" id="{A190A168-F8AD-9FFC-F91A-6F7CEDBA9ACD}"/>
              </a:ext>
            </a:extLst>
          </p:cNvPr>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14164863" y="3867094"/>
            <a:ext cx="705600" cy="529200"/>
          </a:xfrm>
          <a:prstGeom prst="rect">
            <a:avLst/>
          </a:prstGeom>
          <a:ln>
            <a:solidFill>
              <a:schemeClr val="tx1"/>
            </a:solidFill>
          </a:ln>
        </p:spPr>
      </p:pic>
      <p:pic>
        <p:nvPicPr>
          <p:cNvPr id="78" name="Bilde 77" descr="Et bilde som inneholder tekst, skjermbilde, Font, logo&#10;&#10;Automatisk generert beskrivelse">
            <a:extLst>
              <a:ext uri="{FF2B5EF4-FFF2-40B4-BE49-F238E27FC236}">
                <a16:creationId xmlns:a16="http://schemas.microsoft.com/office/drawing/2014/main" id="{547F6615-1F09-4F30-3CDE-1974288D08CC}"/>
              </a:ext>
            </a:extLst>
          </p:cNvPr>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14988105" y="3867687"/>
            <a:ext cx="705600" cy="529200"/>
          </a:xfrm>
          <a:prstGeom prst="rect">
            <a:avLst/>
          </a:prstGeom>
          <a:ln>
            <a:solidFill>
              <a:schemeClr val="tx1"/>
            </a:solidFill>
          </a:ln>
        </p:spPr>
      </p:pic>
      <p:pic>
        <p:nvPicPr>
          <p:cNvPr id="79" name="Bilde 78" descr="Et bilde som inneholder Font, tekst, Grafikk, skjermbilde&#10;&#10;Automatisk generert beskrivelse">
            <a:extLst>
              <a:ext uri="{FF2B5EF4-FFF2-40B4-BE49-F238E27FC236}">
                <a16:creationId xmlns:a16="http://schemas.microsoft.com/office/drawing/2014/main" id="{C7F61999-5F5D-536D-E41B-0D35D32EE862}"/>
              </a:ext>
            </a:extLst>
          </p:cNvPr>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15799218" y="3869442"/>
            <a:ext cx="705600" cy="529200"/>
          </a:xfrm>
          <a:prstGeom prst="rect">
            <a:avLst/>
          </a:prstGeom>
          <a:ln>
            <a:solidFill>
              <a:schemeClr val="tx1"/>
            </a:solidFill>
          </a:ln>
        </p:spPr>
      </p:pic>
      <p:pic>
        <p:nvPicPr>
          <p:cNvPr id="80" name="Bilde 79" descr="Et bilde som inneholder tekst, skjermbilde, Font, Grafikk&#10;&#10;Automatisk generert beskrivelse">
            <a:extLst>
              <a:ext uri="{FF2B5EF4-FFF2-40B4-BE49-F238E27FC236}">
                <a16:creationId xmlns:a16="http://schemas.microsoft.com/office/drawing/2014/main" id="{509574FE-7A0E-5F03-6F99-A76927CAA195}"/>
              </a:ext>
            </a:extLst>
          </p:cNvPr>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12529937" y="4498663"/>
            <a:ext cx="705600" cy="529200"/>
          </a:xfrm>
          <a:prstGeom prst="rect">
            <a:avLst/>
          </a:prstGeom>
          <a:ln>
            <a:solidFill>
              <a:schemeClr val="tx1"/>
            </a:solidFill>
          </a:ln>
        </p:spPr>
      </p:pic>
      <p:pic>
        <p:nvPicPr>
          <p:cNvPr id="81" name="Bilde 80" descr="Et bilde som inneholder tekst, Font, Grafikk, logo&#10;&#10;Automatisk generert beskrivelse">
            <a:extLst>
              <a:ext uri="{FF2B5EF4-FFF2-40B4-BE49-F238E27FC236}">
                <a16:creationId xmlns:a16="http://schemas.microsoft.com/office/drawing/2014/main" id="{E9C8D958-3474-5DE7-1B90-1ACE5AF1E3D8}"/>
              </a:ext>
            </a:extLst>
          </p:cNvPr>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13337949" y="4513484"/>
            <a:ext cx="705600" cy="529200"/>
          </a:xfrm>
          <a:prstGeom prst="rect">
            <a:avLst/>
          </a:prstGeom>
          <a:ln>
            <a:solidFill>
              <a:schemeClr val="tx1"/>
            </a:solidFill>
          </a:ln>
        </p:spPr>
      </p:pic>
      <p:pic>
        <p:nvPicPr>
          <p:cNvPr id="82" name="Bilde 81" descr="Et bilde som inneholder tekst, Font, skjermbilde, Elektrisk blå&#10;&#10;Automatisk generert beskrivelse">
            <a:extLst>
              <a:ext uri="{FF2B5EF4-FFF2-40B4-BE49-F238E27FC236}">
                <a16:creationId xmlns:a16="http://schemas.microsoft.com/office/drawing/2014/main" id="{B54CF1BF-49B2-3EFD-2284-6FF63AB4D501}"/>
              </a:ext>
            </a:extLst>
          </p:cNvPr>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14142424" y="4508391"/>
            <a:ext cx="705600" cy="529200"/>
          </a:xfrm>
          <a:prstGeom prst="rect">
            <a:avLst/>
          </a:prstGeom>
          <a:ln>
            <a:solidFill>
              <a:schemeClr val="tx1"/>
            </a:solidFill>
          </a:ln>
        </p:spPr>
      </p:pic>
      <p:pic>
        <p:nvPicPr>
          <p:cNvPr id="83" name="Bilde 82" descr="Et bilde som inneholder tekst, Font, skjermbilde, Grafikk&#10;&#10;Automatisk generert beskrivelse">
            <a:extLst>
              <a:ext uri="{FF2B5EF4-FFF2-40B4-BE49-F238E27FC236}">
                <a16:creationId xmlns:a16="http://schemas.microsoft.com/office/drawing/2014/main" id="{2FF670BF-9CF9-FAC9-E07A-BE4AB3B302D6}"/>
              </a:ext>
            </a:extLst>
          </p:cNvPr>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14946899" y="4508391"/>
            <a:ext cx="705600" cy="529200"/>
          </a:xfrm>
          <a:prstGeom prst="rect">
            <a:avLst/>
          </a:prstGeom>
          <a:ln>
            <a:solidFill>
              <a:schemeClr val="tx1"/>
            </a:solidFill>
          </a:ln>
        </p:spPr>
      </p:pic>
      <p:pic>
        <p:nvPicPr>
          <p:cNvPr id="84" name="Bilde 83" descr="Et bilde som inneholder tekst, Font, skjermbilde, logo&#10;&#10;Automatisk generert beskrivelse">
            <a:extLst>
              <a:ext uri="{FF2B5EF4-FFF2-40B4-BE49-F238E27FC236}">
                <a16:creationId xmlns:a16="http://schemas.microsoft.com/office/drawing/2014/main" id="{38B9BBCE-AA47-33AF-A54F-902CB2CB38DB}"/>
              </a:ext>
            </a:extLst>
          </p:cNvPr>
          <p:cNvPicPr>
            <a:picLocks noChangeAspect="1"/>
          </p:cNvPicPr>
          <p:nvPr/>
        </p:nvPicPr>
        <p:blipFill>
          <a:blip r:embed="rId82">
            <a:extLst>
              <a:ext uri="{28A0092B-C50C-407E-A947-70E740481C1C}">
                <a14:useLocalDpi xmlns:a14="http://schemas.microsoft.com/office/drawing/2010/main" val="0"/>
              </a:ext>
            </a:extLst>
          </a:blip>
          <a:stretch>
            <a:fillRect/>
          </a:stretch>
        </p:blipFill>
        <p:spPr>
          <a:xfrm>
            <a:off x="15751768" y="4508391"/>
            <a:ext cx="705600" cy="529200"/>
          </a:xfrm>
          <a:prstGeom prst="rect">
            <a:avLst/>
          </a:prstGeom>
          <a:ln>
            <a:solidFill>
              <a:schemeClr val="tx1"/>
            </a:solidFill>
          </a:ln>
        </p:spPr>
      </p:pic>
      <p:pic>
        <p:nvPicPr>
          <p:cNvPr id="85" name="Bilde 84" descr="Et bilde som inneholder tekst, Font, symbol, skjermbilde&#10;&#10;Automatisk generert beskrivelse">
            <a:extLst>
              <a:ext uri="{FF2B5EF4-FFF2-40B4-BE49-F238E27FC236}">
                <a16:creationId xmlns:a16="http://schemas.microsoft.com/office/drawing/2014/main" id="{3C1BFFD8-EE25-F744-2A9E-348DFFE62216}"/>
              </a:ext>
            </a:extLst>
          </p:cNvPr>
          <p:cNvPicPr>
            <a:picLocks noChangeAspect="1"/>
          </p:cNvPicPr>
          <p:nvPr/>
        </p:nvPicPr>
        <p:blipFill>
          <a:blip r:embed="rId83">
            <a:extLst>
              <a:ext uri="{28A0092B-C50C-407E-A947-70E740481C1C}">
                <a14:useLocalDpi xmlns:a14="http://schemas.microsoft.com/office/drawing/2010/main" val="0"/>
              </a:ext>
            </a:extLst>
          </a:blip>
          <a:stretch>
            <a:fillRect/>
          </a:stretch>
        </p:blipFill>
        <p:spPr>
          <a:xfrm>
            <a:off x="12529908" y="5154830"/>
            <a:ext cx="705600" cy="529200"/>
          </a:xfrm>
          <a:prstGeom prst="rect">
            <a:avLst/>
          </a:prstGeom>
          <a:ln>
            <a:solidFill>
              <a:schemeClr val="tx1"/>
            </a:solidFill>
          </a:ln>
        </p:spPr>
      </p:pic>
      <p:pic>
        <p:nvPicPr>
          <p:cNvPr id="86" name="Bilde 85" descr="Et bilde som inneholder tekst, Font, skjermbilde, symbol&#10;&#10;Automatisk generert beskrivelse">
            <a:extLst>
              <a:ext uri="{FF2B5EF4-FFF2-40B4-BE49-F238E27FC236}">
                <a16:creationId xmlns:a16="http://schemas.microsoft.com/office/drawing/2014/main" id="{BB075D6D-1321-C3BE-2DAE-3E6C83ED2178}"/>
              </a:ext>
            </a:extLst>
          </p:cNvPr>
          <p:cNvPicPr>
            <a:picLocks noChangeAspect="1"/>
          </p:cNvPicPr>
          <p:nvPr/>
        </p:nvPicPr>
        <p:blipFill>
          <a:blip r:embed="rId84">
            <a:extLst>
              <a:ext uri="{28A0092B-C50C-407E-A947-70E740481C1C}">
                <a14:useLocalDpi xmlns:a14="http://schemas.microsoft.com/office/drawing/2010/main" val="0"/>
              </a:ext>
            </a:extLst>
          </a:blip>
          <a:stretch>
            <a:fillRect/>
          </a:stretch>
        </p:blipFill>
        <p:spPr>
          <a:xfrm>
            <a:off x="13351750" y="5154667"/>
            <a:ext cx="705600" cy="529200"/>
          </a:xfrm>
          <a:prstGeom prst="rect">
            <a:avLst/>
          </a:prstGeom>
          <a:ln>
            <a:solidFill>
              <a:schemeClr val="tx1"/>
            </a:solidFill>
          </a:ln>
        </p:spPr>
      </p:pic>
      <p:pic>
        <p:nvPicPr>
          <p:cNvPr id="87" name="Bilde 86" descr="Et bilde som inneholder tekst, Font, skjermbilde, symbol&#10;&#10;Automatisk generert beskrivelse">
            <a:extLst>
              <a:ext uri="{FF2B5EF4-FFF2-40B4-BE49-F238E27FC236}">
                <a16:creationId xmlns:a16="http://schemas.microsoft.com/office/drawing/2014/main" id="{30C5C9D5-FDC6-0D8B-BE38-2FC03810D227}"/>
              </a:ext>
            </a:extLst>
          </p:cNvPr>
          <p:cNvPicPr>
            <a:picLocks noChangeAspect="1"/>
          </p:cNvPicPr>
          <p:nvPr/>
        </p:nvPicPr>
        <p:blipFill>
          <a:blip r:embed="rId85">
            <a:extLst>
              <a:ext uri="{28A0092B-C50C-407E-A947-70E740481C1C}">
                <a14:useLocalDpi xmlns:a14="http://schemas.microsoft.com/office/drawing/2010/main" val="0"/>
              </a:ext>
            </a:extLst>
          </a:blip>
          <a:stretch>
            <a:fillRect/>
          </a:stretch>
        </p:blipFill>
        <p:spPr>
          <a:xfrm>
            <a:off x="14175962" y="5154667"/>
            <a:ext cx="705600" cy="529200"/>
          </a:xfrm>
          <a:prstGeom prst="rect">
            <a:avLst/>
          </a:prstGeom>
          <a:ln>
            <a:solidFill>
              <a:schemeClr val="tx1"/>
            </a:solidFill>
          </a:ln>
        </p:spPr>
      </p:pic>
      <p:pic>
        <p:nvPicPr>
          <p:cNvPr id="88" name="Bilde 87" descr="Et bilde som inneholder tekst, Font, skjermbilde, logo&#10;&#10;Automatisk generert beskrivelse">
            <a:extLst>
              <a:ext uri="{FF2B5EF4-FFF2-40B4-BE49-F238E27FC236}">
                <a16:creationId xmlns:a16="http://schemas.microsoft.com/office/drawing/2014/main" id="{BDEE686F-BFC9-DB88-0407-F08EF2B1A002}"/>
              </a:ext>
            </a:extLst>
          </p:cNvPr>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15012093" y="5150701"/>
            <a:ext cx="705600" cy="529200"/>
          </a:xfrm>
          <a:prstGeom prst="rect">
            <a:avLst/>
          </a:prstGeom>
          <a:ln>
            <a:solidFill>
              <a:schemeClr val="tx1"/>
            </a:solidFill>
          </a:ln>
        </p:spPr>
      </p:pic>
      <p:pic>
        <p:nvPicPr>
          <p:cNvPr id="89" name="Bilde 88" descr="Et bilde som inneholder tekst, Font, skjermbilde, logo&#10;&#10;Automatisk generert beskrivelse">
            <a:extLst>
              <a:ext uri="{FF2B5EF4-FFF2-40B4-BE49-F238E27FC236}">
                <a16:creationId xmlns:a16="http://schemas.microsoft.com/office/drawing/2014/main" id="{8A8C3C67-B603-692B-38A2-22DDAEC6BF42}"/>
              </a:ext>
            </a:extLst>
          </p:cNvPr>
          <p:cNvPicPr>
            <a:picLocks noChangeAspect="1"/>
          </p:cNvPicPr>
          <p:nvPr/>
        </p:nvPicPr>
        <p:blipFill>
          <a:blip r:embed="rId87">
            <a:extLst>
              <a:ext uri="{28A0092B-C50C-407E-A947-70E740481C1C}">
                <a14:useLocalDpi xmlns:a14="http://schemas.microsoft.com/office/drawing/2010/main" val="0"/>
              </a:ext>
            </a:extLst>
          </a:blip>
          <a:stretch>
            <a:fillRect/>
          </a:stretch>
        </p:blipFill>
        <p:spPr>
          <a:xfrm>
            <a:off x="15827088" y="5147560"/>
            <a:ext cx="705600" cy="529200"/>
          </a:xfrm>
          <a:prstGeom prst="rect">
            <a:avLst/>
          </a:prstGeom>
          <a:ln>
            <a:solidFill>
              <a:schemeClr val="tx1"/>
            </a:solidFill>
          </a:ln>
        </p:spPr>
      </p:pic>
      <p:pic>
        <p:nvPicPr>
          <p:cNvPr id="90" name="Bilde 89" descr="Et bilde som inneholder tekst, skjermbilde, Font, nummer&#10;&#10;Automatisk generert beskrivelse">
            <a:extLst>
              <a:ext uri="{FF2B5EF4-FFF2-40B4-BE49-F238E27FC236}">
                <a16:creationId xmlns:a16="http://schemas.microsoft.com/office/drawing/2014/main" id="{018BD115-88C4-2046-2669-64781C3D52E2}"/>
              </a:ext>
            </a:extLst>
          </p:cNvPr>
          <p:cNvPicPr>
            <a:picLocks noChangeAspect="1"/>
          </p:cNvPicPr>
          <p:nvPr/>
        </p:nvPicPr>
        <p:blipFill>
          <a:blip r:embed="rId88">
            <a:extLst>
              <a:ext uri="{28A0092B-C50C-407E-A947-70E740481C1C}">
                <a14:useLocalDpi xmlns:a14="http://schemas.microsoft.com/office/drawing/2010/main" val="0"/>
              </a:ext>
            </a:extLst>
          </a:blip>
          <a:stretch>
            <a:fillRect/>
          </a:stretch>
        </p:blipFill>
        <p:spPr>
          <a:xfrm>
            <a:off x="12532238" y="5805731"/>
            <a:ext cx="705600" cy="529200"/>
          </a:xfrm>
          <a:prstGeom prst="rect">
            <a:avLst/>
          </a:prstGeom>
          <a:ln>
            <a:solidFill>
              <a:schemeClr val="tx1"/>
            </a:solidFill>
          </a:ln>
        </p:spPr>
      </p:pic>
      <p:pic>
        <p:nvPicPr>
          <p:cNvPr id="91" name="Bilde 90" descr="Et bilde som inneholder tekst, Font, skjermbilde, Grafikk&#10;&#10;Automatisk generert beskrivelse">
            <a:extLst>
              <a:ext uri="{FF2B5EF4-FFF2-40B4-BE49-F238E27FC236}">
                <a16:creationId xmlns:a16="http://schemas.microsoft.com/office/drawing/2014/main" id="{FCC3A2E1-C983-F50B-1364-90B6D45CAF57}"/>
              </a:ext>
            </a:extLst>
          </p:cNvPr>
          <p:cNvPicPr>
            <a:picLocks noChangeAspect="1"/>
          </p:cNvPicPr>
          <p:nvPr/>
        </p:nvPicPr>
        <p:blipFill>
          <a:blip r:embed="rId89">
            <a:extLst>
              <a:ext uri="{28A0092B-C50C-407E-A947-70E740481C1C}">
                <a14:useLocalDpi xmlns:a14="http://schemas.microsoft.com/office/drawing/2010/main" val="0"/>
              </a:ext>
            </a:extLst>
          </a:blip>
          <a:stretch>
            <a:fillRect/>
          </a:stretch>
        </p:blipFill>
        <p:spPr>
          <a:xfrm>
            <a:off x="13336573" y="5814525"/>
            <a:ext cx="705600" cy="529200"/>
          </a:xfrm>
          <a:prstGeom prst="rect">
            <a:avLst/>
          </a:prstGeom>
          <a:ln>
            <a:solidFill>
              <a:schemeClr val="tx1"/>
            </a:solidFill>
          </a:ln>
        </p:spPr>
      </p:pic>
      <p:pic>
        <p:nvPicPr>
          <p:cNvPr id="92" name="Bilde 91" descr="Et bilde som inneholder tekst, Font, Grafikk, symbol&#10;&#10;Automatisk generert beskrivelse">
            <a:extLst>
              <a:ext uri="{FF2B5EF4-FFF2-40B4-BE49-F238E27FC236}">
                <a16:creationId xmlns:a16="http://schemas.microsoft.com/office/drawing/2014/main" id="{EA640A2F-21AB-7EAE-F389-516B7BC326DA}"/>
              </a:ext>
            </a:extLst>
          </p:cNvPr>
          <p:cNvPicPr>
            <a:picLocks noChangeAspect="1"/>
          </p:cNvPicPr>
          <p:nvPr/>
        </p:nvPicPr>
        <p:blipFill>
          <a:blip r:embed="rId90">
            <a:extLst>
              <a:ext uri="{28A0092B-C50C-407E-A947-70E740481C1C}">
                <a14:useLocalDpi xmlns:a14="http://schemas.microsoft.com/office/drawing/2010/main" val="0"/>
              </a:ext>
            </a:extLst>
          </a:blip>
          <a:stretch>
            <a:fillRect/>
          </a:stretch>
        </p:blipFill>
        <p:spPr>
          <a:xfrm>
            <a:off x="14165789" y="5813420"/>
            <a:ext cx="705600" cy="529200"/>
          </a:xfrm>
          <a:prstGeom prst="rect">
            <a:avLst/>
          </a:prstGeom>
          <a:ln>
            <a:solidFill>
              <a:schemeClr val="tx1"/>
            </a:solidFill>
          </a:ln>
        </p:spPr>
      </p:pic>
      <p:pic>
        <p:nvPicPr>
          <p:cNvPr id="93" name="Bilde 92" descr="Et bilde som inneholder tekst, Font, skjermbilde, Elektrisk blå&#10;&#10;Automatisk generert beskrivelse">
            <a:extLst>
              <a:ext uri="{FF2B5EF4-FFF2-40B4-BE49-F238E27FC236}">
                <a16:creationId xmlns:a16="http://schemas.microsoft.com/office/drawing/2014/main" id="{79E2458A-C93F-84E0-30AC-AA5101F342A6}"/>
              </a:ext>
            </a:extLst>
          </p:cNvPr>
          <p:cNvPicPr>
            <a:picLocks noChangeAspect="1"/>
          </p:cNvPicPr>
          <p:nvPr/>
        </p:nvPicPr>
        <p:blipFill>
          <a:blip r:embed="rId91">
            <a:extLst>
              <a:ext uri="{28A0092B-C50C-407E-A947-70E740481C1C}">
                <a14:useLocalDpi xmlns:a14="http://schemas.microsoft.com/office/drawing/2010/main" val="0"/>
              </a:ext>
            </a:extLst>
          </a:blip>
          <a:stretch>
            <a:fillRect/>
          </a:stretch>
        </p:blipFill>
        <p:spPr>
          <a:xfrm>
            <a:off x="14983414" y="5813420"/>
            <a:ext cx="705600" cy="529200"/>
          </a:xfrm>
          <a:prstGeom prst="rect">
            <a:avLst/>
          </a:prstGeom>
          <a:ln>
            <a:solidFill>
              <a:schemeClr val="tx1"/>
            </a:solidFill>
          </a:ln>
        </p:spPr>
      </p:pic>
      <p:pic>
        <p:nvPicPr>
          <p:cNvPr id="94" name="Bilde 93" descr="Et bilde som inneholder tekst, Font, skjermbilde, symbol&#10;&#10;Automatisk generert beskrivelse">
            <a:extLst>
              <a:ext uri="{FF2B5EF4-FFF2-40B4-BE49-F238E27FC236}">
                <a16:creationId xmlns:a16="http://schemas.microsoft.com/office/drawing/2014/main" id="{47430A1E-3D02-BCA8-5BB2-52F21BFFCBF5}"/>
              </a:ext>
            </a:extLst>
          </p:cNvPr>
          <p:cNvPicPr>
            <a:picLocks noChangeAspect="1"/>
          </p:cNvPicPr>
          <p:nvPr/>
        </p:nvPicPr>
        <p:blipFill>
          <a:blip r:embed="rId92">
            <a:extLst>
              <a:ext uri="{28A0092B-C50C-407E-A947-70E740481C1C}">
                <a14:useLocalDpi xmlns:a14="http://schemas.microsoft.com/office/drawing/2010/main" val="0"/>
              </a:ext>
            </a:extLst>
          </a:blip>
          <a:stretch>
            <a:fillRect/>
          </a:stretch>
        </p:blipFill>
        <p:spPr>
          <a:xfrm>
            <a:off x="15799218" y="5813420"/>
            <a:ext cx="705600" cy="529200"/>
          </a:xfrm>
          <a:prstGeom prst="rect">
            <a:avLst/>
          </a:prstGeom>
          <a:ln>
            <a:solidFill>
              <a:schemeClr val="tx1"/>
            </a:solidFill>
          </a:ln>
        </p:spPr>
      </p:pic>
      <p:pic>
        <p:nvPicPr>
          <p:cNvPr id="95" name="Bilde 94" descr="Et bilde som inneholder tekst, Font, skjermbilde, nummer&#10;&#10;Automatisk generert beskrivelse">
            <a:extLst>
              <a:ext uri="{FF2B5EF4-FFF2-40B4-BE49-F238E27FC236}">
                <a16:creationId xmlns:a16="http://schemas.microsoft.com/office/drawing/2014/main" id="{B60C2C75-DA96-1F4C-DE90-AE4649E74627}"/>
              </a:ext>
            </a:extLst>
          </p:cNvPr>
          <p:cNvPicPr>
            <a:picLocks noChangeAspect="1"/>
          </p:cNvPicPr>
          <p:nvPr/>
        </p:nvPicPr>
        <p:blipFill>
          <a:blip r:embed="rId93">
            <a:extLst>
              <a:ext uri="{28A0092B-C50C-407E-A947-70E740481C1C}">
                <a14:useLocalDpi xmlns:a14="http://schemas.microsoft.com/office/drawing/2010/main" val="0"/>
              </a:ext>
            </a:extLst>
          </a:blip>
          <a:stretch>
            <a:fillRect/>
          </a:stretch>
        </p:blipFill>
        <p:spPr>
          <a:xfrm>
            <a:off x="12538736" y="6423740"/>
            <a:ext cx="705600" cy="529200"/>
          </a:xfrm>
          <a:prstGeom prst="rect">
            <a:avLst/>
          </a:prstGeom>
          <a:ln>
            <a:solidFill>
              <a:schemeClr val="tx1"/>
            </a:solidFill>
          </a:ln>
        </p:spPr>
      </p:pic>
      <p:pic>
        <p:nvPicPr>
          <p:cNvPr id="96" name="Bilde 95" descr="Et bilde som inneholder tekst, skjermbilde, Font, logo&#10;&#10;Automatisk generert beskrivelse">
            <a:extLst>
              <a:ext uri="{FF2B5EF4-FFF2-40B4-BE49-F238E27FC236}">
                <a16:creationId xmlns:a16="http://schemas.microsoft.com/office/drawing/2014/main" id="{5BA9B428-DFF5-4091-DB39-79CD60701E1A}"/>
              </a:ext>
            </a:extLst>
          </p:cNvPr>
          <p:cNvPicPr>
            <a:picLocks noChangeAspect="1"/>
          </p:cNvPicPr>
          <p:nvPr/>
        </p:nvPicPr>
        <p:blipFill>
          <a:blip r:embed="rId94">
            <a:extLst>
              <a:ext uri="{28A0092B-C50C-407E-A947-70E740481C1C}">
                <a14:useLocalDpi xmlns:a14="http://schemas.microsoft.com/office/drawing/2010/main" val="0"/>
              </a:ext>
            </a:extLst>
          </a:blip>
          <a:stretch>
            <a:fillRect/>
          </a:stretch>
        </p:blipFill>
        <p:spPr>
          <a:xfrm>
            <a:off x="13332276" y="6423740"/>
            <a:ext cx="705600" cy="529200"/>
          </a:xfrm>
          <a:prstGeom prst="rect">
            <a:avLst/>
          </a:prstGeom>
          <a:ln>
            <a:solidFill>
              <a:schemeClr val="tx1"/>
            </a:solidFill>
          </a:ln>
        </p:spPr>
      </p:pic>
      <p:pic>
        <p:nvPicPr>
          <p:cNvPr id="97" name="Picture 2" descr="Kjegle 15 cm Gul/Rød/Rosa - Hund i Norge">
            <a:extLst>
              <a:ext uri="{FF2B5EF4-FFF2-40B4-BE49-F238E27FC236}">
                <a16:creationId xmlns:a16="http://schemas.microsoft.com/office/drawing/2014/main" id="{AAF1B1E3-4B91-9349-A93F-50640D6B26E4}"/>
              </a:ext>
            </a:extLst>
          </p:cNvPr>
          <p:cNvPicPr>
            <a:picLocks noChangeAspect="1" noChangeArrowheads="1"/>
          </p:cNvPicPr>
          <p:nvPr/>
        </p:nvPicPr>
        <p:blipFill>
          <a:blip r:embed="rId95">
            <a:grayscl/>
            <a:extLst>
              <a:ext uri="{BEBA8EAE-BF5A-486C-A8C5-ECC9F3942E4B}">
                <a14:imgProps xmlns:a14="http://schemas.microsoft.com/office/drawing/2010/main">
                  <a14:imgLayer r:embed="rId9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05600" y="-1015332"/>
            <a:ext cx="847692" cy="847692"/>
          </a:xfrm>
          <a:prstGeom prst="rect">
            <a:avLst/>
          </a:prstGeom>
          <a:noFill/>
        </p:spPr>
      </p:pic>
      <p:pic>
        <p:nvPicPr>
          <p:cNvPr id="98" name="Picture 4" descr="Matskål til rallylydighet">
            <a:extLst>
              <a:ext uri="{FF2B5EF4-FFF2-40B4-BE49-F238E27FC236}">
                <a16:creationId xmlns:a16="http://schemas.microsoft.com/office/drawing/2014/main" id="{282FD121-6000-BA9B-1264-33C2F472A909}"/>
              </a:ext>
            </a:extLst>
          </p:cNvPr>
          <p:cNvPicPr>
            <a:picLocks noChangeAspect="1" noChangeArrowheads="1"/>
          </p:cNvPicPr>
          <p:nvPr/>
        </p:nvPicPr>
        <p:blipFill>
          <a:blip r:embed="rId97">
            <a:grayscl/>
            <a:extLst>
              <a:ext uri="{BEBA8EAE-BF5A-486C-A8C5-ECC9F3942E4B}">
                <a14:imgProps xmlns:a14="http://schemas.microsoft.com/office/drawing/2010/main">
                  <a14:imgLayer r:embed="rId98">
                    <a14:imgEffect>
                      <a14:backgroundRemoval t="9921" b="89815" l="5556" r="93651">
                        <a14:foregroundMark x1="10582" y1="35714" x2="7011" y2="41799"/>
                        <a14:foregroundMark x1="7011" y1="41799" x2="5556" y2="48942"/>
                        <a14:foregroundMark x1="5556" y1="48942" x2="10847" y2="53571"/>
                        <a14:foregroundMark x1="10847" y1="53571" x2="16931" y2="54894"/>
                        <a14:foregroundMark x1="90212" y1="54762" x2="92857" y2="48280"/>
                        <a14:foregroundMark x1="92857" y1="48280" x2="93651" y2="40741"/>
                        <a14:foregroundMark x1="93651" y1="40741" x2="89286" y2="35847"/>
                        <a14:backgroundMark x1="26190" y1="28042" x2="31085" y2="26455"/>
                      </a14:backgroundRemoval>
                    </a14:imgEffect>
                  </a14:imgLayer>
                </a14:imgProps>
              </a:ext>
              <a:ext uri="{28A0092B-C50C-407E-A947-70E740481C1C}">
                <a14:useLocalDpi xmlns:a14="http://schemas.microsoft.com/office/drawing/2010/main" val="0"/>
              </a:ext>
            </a:extLst>
          </a:blip>
          <a:srcRect/>
          <a:stretch>
            <a:fillRect/>
          </a:stretch>
        </p:blipFill>
        <p:spPr bwMode="auto">
          <a:xfrm>
            <a:off x="1553292" y="-856087"/>
            <a:ext cx="529201" cy="529201"/>
          </a:xfrm>
          <a:prstGeom prst="rect">
            <a:avLst/>
          </a:prstGeom>
          <a:noFill/>
        </p:spPr>
      </p:pic>
      <p:pic>
        <p:nvPicPr>
          <p:cNvPr id="99" name="Picture 6" descr="Teddykompaniet Kosedyr Roger 45 Cm">
            <a:extLst>
              <a:ext uri="{FF2B5EF4-FFF2-40B4-BE49-F238E27FC236}">
                <a16:creationId xmlns:a16="http://schemas.microsoft.com/office/drawing/2014/main" id="{C503B2BA-C29D-F5E9-689E-3A65B8E0A4D8}"/>
              </a:ext>
            </a:extLst>
          </p:cNvPr>
          <p:cNvPicPr>
            <a:picLocks noChangeAspect="1" noChangeArrowheads="1"/>
          </p:cNvPicPr>
          <p:nvPr/>
        </p:nvPicPr>
        <p:blipFill>
          <a:blip r:embed="rId99">
            <a:grayscl/>
            <a:extLst>
              <a:ext uri="{BEBA8EAE-BF5A-486C-A8C5-ECC9F3942E4B}">
                <a14:imgProps xmlns:a14="http://schemas.microsoft.com/office/drawing/2010/main">
                  <a14:imgLayer r:embed="rId100">
                    <a14:imgEffect>
                      <a14:backgroundRemoval t="5556" b="98000" l="2105" r="96579">
                        <a14:foregroundMark x1="30263" y1="44000" x2="7632" y2="64667"/>
                        <a14:foregroundMark x1="7632" y1="64667" x2="5263" y2="74444"/>
                        <a14:foregroundMark x1="5263" y1="74444" x2="12632" y2="92000"/>
                        <a14:foregroundMark x1="12632" y1="92000" x2="22105" y2="95111"/>
                        <a14:foregroundMark x1="22105" y1="95111" x2="31579" y2="92444"/>
                        <a14:foregroundMark x1="31579" y1="92444" x2="36053" y2="82667"/>
                        <a14:foregroundMark x1="36053" y1="82667" x2="36053" y2="73333"/>
                        <a14:foregroundMark x1="36053" y1="73333" x2="37105" y2="70222"/>
                        <a14:foregroundMark x1="24211" y1="46889" x2="15526" y2="51111"/>
                        <a14:foregroundMark x1="15526" y1="51111" x2="5000" y2="65333"/>
                        <a14:foregroundMark x1="5000" y1="65333" x2="2105" y2="74222"/>
                        <a14:foregroundMark x1="2105" y1="74222" x2="2895" y2="83333"/>
                        <a14:foregroundMark x1="2895" y1="83333" x2="17632" y2="97778"/>
                        <a14:foregroundMark x1="17632" y1="97778" x2="37632" y2="94444"/>
                        <a14:foregroundMark x1="37632" y1="94444" x2="41842" y2="86444"/>
                        <a14:foregroundMark x1="41842" y1="86444" x2="40526" y2="80444"/>
                        <a14:foregroundMark x1="34737" y1="38667" x2="25263" y2="33778"/>
                        <a14:foregroundMark x1="25263" y1="33778" x2="21579" y2="25556"/>
                        <a14:foregroundMark x1="21579" y1="25556" x2="13684" y2="20000"/>
                        <a14:foregroundMark x1="13684" y1="20000" x2="14737" y2="11556"/>
                        <a14:foregroundMark x1="14737" y1="11556" x2="25000" y2="8667"/>
                        <a14:foregroundMark x1="25000" y1="8667" x2="35000" y2="9556"/>
                        <a14:foregroundMark x1="35000" y1="9556" x2="43947" y2="5556"/>
                        <a14:foregroundMark x1="43947" y1="5556" x2="74737" y2="10222"/>
                        <a14:foregroundMark x1="74737" y1="10222" x2="72895" y2="19556"/>
                        <a14:foregroundMark x1="72895" y1="19556" x2="68158" y2="28000"/>
                        <a14:foregroundMark x1="68158" y1="28000" x2="51842" y2="40889"/>
                        <a14:foregroundMark x1="88421" y1="60444" x2="97105" y2="86444"/>
                        <a14:foregroundMark x1="97105" y1="86444" x2="88947" y2="91778"/>
                        <a14:foregroundMark x1="88947" y1="91778" x2="78158" y2="86889"/>
                        <a14:foregroundMark x1="63947" y1="95556" x2="72632" y2="99556"/>
                        <a14:foregroundMark x1="72632" y1="99556" x2="83158" y2="98000"/>
                        <a14:foregroundMark x1="83158" y1="98000" x2="90263" y2="94222"/>
                        <a14:foregroundMark x1="6316" y1="91333" x2="789" y2="82000"/>
                        <a14:foregroundMark x1="789" y1="82000" x2="2105" y2="73333"/>
                        <a14:foregroundMark x1="2105" y1="73333" x2="7368" y2="63111"/>
                      </a14:backgroundRemoval>
                    </a14:imgEffect>
                  </a14:imgLayer>
                </a14:imgProps>
              </a:ext>
              <a:ext uri="{28A0092B-C50C-407E-A947-70E740481C1C}">
                <a14:useLocalDpi xmlns:a14="http://schemas.microsoft.com/office/drawing/2010/main" val="0"/>
              </a:ext>
            </a:extLst>
          </a:blip>
          <a:srcRect/>
          <a:stretch>
            <a:fillRect/>
          </a:stretch>
        </p:blipFill>
        <p:spPr bwMode="auto">
          <a:xfrm>
            <a:off x="2286003" y="-793980"/>
            <a:ext cx="394435" cy="467094"/>
          </a:xfrm>
          <a:prstGeom prst="rect">
            <a:avLst/>
          </a:prstGeom>
          <a:noFill/>
        </p:spPr>
      </p:pic>
      <p:pic>
        <p:nvPicPr>
          <p:cNvPr id="100" name="Picture 8" descr="Hopphinder PVC – JaRo's Hund">
            <a:extLst>
              <a:ext uri="{FF2B5EF4-FFF2-40B4-BE49-F238E27FC236}">
                <a16:creationId xmlns:a16="http://schemas.microsoft.com/office/drawing/2014/main" id="{E6450469-F057-6157-47DF-88E2791347AD}"/>
              </a:ext>
            </a:extLst>
          </p:cNvPr>
          <p:cNvPicPr>
            <a:picLocks noChangeAspect="1" noChangeArrowheads="1"/>
          </p:cNvPicPr>
          <p:nvPr/>
        </p:nvPicPr>
        <p:blipFill>
          <a:blip r:embed="rId101">
            <a:grayscl/>
            <a:extLst>
              <a:ext uri="{28A0092B-C50C-407E-A947-70E740481C1C}">
                <a14:useLocalDpi xmlns:a14="http://schemas.microsoft.com/office/drawing/2010/main" val="0"/>
              </a:ext>
            </a:extLst>
          </a:blip>
          <a:srcRect/>
          <a:stretch>
            <a:fillRect/>
          </a:stretch>
        </p:blipFill>
        <p:spPr bwMode="auto">
          <a:xfrm>
            <a:off x="2883948" y="-1314278"/>
            <a:ext cx="1146638" cy="1146638"/>
          </a:xfrm>
          <a:prstGeom prst="rect">
            <a:avLst/>
          </a:prstGeom>
          <a:noFill/>
        </p:spPr>
      </p:pic>
      <p:pic>
        <p:nvPicPr>
          <p:cNvPr id="101" name="Picture 10" descr="Produktbilde">
            <a:extLst>
              <a:ext uri="{FF2B5EF4-FFF2-40B4-BE49-F238E27FC236}">
                <a16:creationId xmlns:a16="http://schemas.microsoft.com/office/drawing/2014/main" id="{466B0823-7B3D-70D4-B056-403AF94C228B}"/>
              </a:ext>
            </a:extLst>
          </p:cNvPr>
          <p:cNvPicPr>
            <a:picLocks noChangeAspect="1" noChangeArrowheads="1"/>
          </p:cNvPicPr>
          <p:nvPr/>
        </p:nvPicPr>
        <p:blipFill>
          <a:blip r:embed="rId102">
            <a:grayscl/>
            <a:extLst>
              <a:ext uri="{BEBA8EAE-BF5A-486C-A8C5-ECC9F3942E4B}">
                <a14:imgProps xmlns:a14="http://schemas.microsoft.com/office/drawing/2010/main">
                  <a14:imgLayer r:embed="rId10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034" y="-1186944"/>
            <a:ext cx="992381" cy="992381"/>
          </a:xfrm>
          <a:prstGeom prst="rect">
            <a:avLst/>
          </a:prstGeom>
          <a:noFill/>
        </p:spPr>
      </p:pic>
      <p:pic>
        <p:nvPicPr>
          <p:cNvPr id="102" name="Bilde 101" descr="Et bilde som inneholder Font, Grafikk, grafisk design, logo&#10;&#10;Automatisk generert beskrivelse">
            <a:extLst>
              <a:ext uri="{FF2B5EF4-FFF2-40B4-BE49-F238E27FC236}">
                <a16:creationId xmlns:a16="http://schemas.microsoft.com/office/drawing/2014/main" id="{D3ACA500-DDEC-A9D2-3C46-FFB7AB693688}"/>
              </a:ext>
            </a:extLst>
          </p:cNvPr>
          <p:cNvPicPr>
            <a:picLocks noChangeAspect="1"/>
          </p:cNvPicPr>
          <p:nvPr/>
        </p:nvPicPr>
        <p:blipFill>
          <a:blip r:embed="rId104">
            <a:extLst>
              <a:ext uri="{28A0092B-C50C-407E-A947-70E740481C1C}">
                <a14:useLocalDpi xmlns:a14="http://schemas.microsoft.com/office/drawing/2010/main" val="0"/>
              </a:ext>
            </a:extLst>
          </a:blip>
          <a:stretch>
            <a:fillRect/>
          </a:stretch>
        </p:blipFill>
        <p:spPr>
          <a:xfrm>
            <a:off x="5783225" y="-727363"/>
            <a:ext cx="705600" cy="532800"/>
          </a:xfrm>
          <a:prstGeom prst="rect">
            <a:avLst/>
          </a:prstGeom>
          <a:ln>
            <a:solidFill>
              <a:schemeClr val="tx1"/>
            </a:solidFill>
          </a:ln>
        </p:spPr>
      </p:pic>
      <p:pic>
        <p:nvPicPr>
          <p:cNvPr id="103" name="Bilde 102" descr="Et bilde som inneholder tekst, skjermbilde, Font, Grafikk&#10;&#10;Automatisk generert beskrivelse">
            <a:extLst>
              <a:ext uri="{FF2B5EF4-FFF2-40B4-BE49-F238E27FC236}">
                <a16:creationId xmlns:a16="http://schemas.microsoft.com/office/drawing/2014/main" id="{8CD387F1-DD7C-2149-68D9-751218D773DC}"/>
              </a:ext>
            </a:extLst>
          </p:cNvPr>
          <p:cNvPicPr>
            <a:picLocks noChangeAspect="1"/>
          </p:cNvPicPr>
          <p:nvPr/>
        </p:nvPicPr>
        <p:blipFill>
          <a:blip r:embed="rId105">
            <a:extLst>
              <a:ext uri="{28A0092B-C50C-407E-A947-70E740481C1C}">
                <a14:useLocalDpi xmlns:a14="http://schemas.microsoft.com/office/drawing/2010/main" val="0"/>
              </a:ext>
            </a:extLst>
          </a:blip>
          <a:stretch>
            <a:fillRect/>
          </a:stretch>
        </p:blipFill>
        <p:spPr>
          <a:xfrm>
            <a:off x="4937619" y="-727363"/>
            <a:ext cx="705600" cy="532800"/>
          </a:xfrm>
          <a:prstGeom prst="rect">
            <a:avLst/>
          </a:prstGeom>
          <a:ln>
            <a:solidFill>
              <a:schemeClr val="tx1"/>
            </a:solidFill>
          </a:ln>
        </p:spPr>
      </p:pic>
      <p:sp>
        <p:nvSpPr>
          <p:cNvPr id="104" name="TekstSylinder 103">
            <a:extLst>
              <a:ext uri="{FF2B5EF4-FFF2-40B4-BE49-F238E27FC236}">
                <a16:creationId xmlns:a16="http://schemas.microsoft.com/office/drawing/2014/main" id="{66637A0C-1A82-08D5-B8E6-D82504C967F7}"/>
              </a:ext>
            </a:extLst>
          </p:cNvPr>
          <p:cNvSpPr txBox="1"/>
          <p:nvPr/>
        </p:nvSpPr>
        <p:spPr>
          <a:xfrm>
            <a:off x="-2080543" y="7016208"/>
            <a:ext cx="13761137" cy="14518975"/>
          </a:xfrm>
          <a:prstGeom prst="rect">
            <a:avLst/>
          </a:prstGeom>
          <a:noFill/>
        </p:spPr>
        <p:txBody>
          <a:bodyPr wrap="square" rtlCol="0">
            <a:spAutoFit/>
          </a:bodyPr>
          <a:lstStyle/>
          <a:p>
            <a:pPr marL="449580" indent="-449580">
              <a:lnSpc>
                <a:spcPct val="107000"/>
              </a:lnSpc>
              <a:spcBef>
                <a:spcPts val="1200"/>
              </a:spcBef>
            </a:pPr>
            <a:r>
              <a:rPr lang="en-GB" sz="1800" b="1" dirty="0">
                <a:effectLst/>
                <a:latin typeface="Calibri" panose="020F0502020204030204" pitchFamily="34" charset="0"/>
              </a:rPr>
              <a:t>3.5. 	Course Layout</a:t>
            </a:r>
            <a:endParaRPr lang="nb-NO" sz="1800" b="1" dirty="0">
              <a:effectLst/>
              <a:latin typeface="Calibri" panose="020F0502020204030204" pitchFamily="34" charset="0"/>
            </a:endParaRPr>
          </a:p>
          <a:p>
            <a:pPr marL="226695">
              <a:lnSpc>
                <a:spcPct val="107000"/>
              </a:lnSpc>
              <a:spcAft>
                <a:spcPts val="1000"/>
              </a:spcAft>
            </a:pPr>
            <a:r>
              <a:rPr lang="en-GB" sz="1800" dirty="0">
                <a:effectLst/>
                <a:latin typeface="Calibri" panose="020F0502020204030204" pitchFamily="34" charset="0"/>
                <a:ea typeface="Calibri" panose="020F0502020204030204" pitchFamily="34" charset="0"/>
              </a:rPr>
              <a:t>The judge has the right to create the course layout of the competition/day/round. If two or more judges are judging one class/round together, one of them will determine the course layout (or every of the judges creates himself a course layout and one will be chosen for example by drawing).  </a:t>
            </a:r>
            <a:br>
              <a:rPr lang="en-GB" sz="1800" dirty="0">
                <a:effectLst/>
                <a:latin typeface="Comic Sans MS" panose="030F0902030302020204" pitchFamily="66" charset="0"/>
                <a:ea typeface="Comic Sans MS" panose="030F0902030302020204" pitchFamily="66" charset="0"/>
                <a:cs typeface="Comic Sans MS" panose="030F0902030302020204" pitchFamily="66" charset="0"/>
              </a:rPr>
            </a:b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The course layout will be posted on the wall of the competition ground at least one hour before the start of the concerning class/round. </a:t>
            </a:r>
            <a:br>
              <a:rPr lang="en-GB" sz="1800"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When designing a course layout judges should focus on a good mix of: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fluent, stopping, position, figure, distance, sending, jumping and recall exercises</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left handled and right handled parts</a:t>
            </a:r>
            <a:br>
              <a:rPr lang="en-GB" sz="1800"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If two or more judges are judging together, they should send their course layouts at least one week before the start of the competition to the other judges, to give every judge the opportunity to prepare himself/herself for the courses. </a:t>
            </a:r>
            <a:br>
              <a:rPr lang="en-GB" sz="1800"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The following general regulations, when planning the course layout, should be followed:</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The length of the course is 18-20 exercises in addition to the start and the finish sign.</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A single sign can be used maximum two times per course.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The course must contain at least 7 of the 4 point signs and at least 5 of the 3 point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signs.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It has to be indicated in the course layout whether the dog should be on the left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or the right side at the start.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All exercises (except 417 and 418) can be performed with the dog on the left or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the right side of the handler.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The distance between exercises is approximately 3-5 m, depending on the course and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the concerning sign. The exercises must be naturally placed in relation to the direction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of the team, and always after the proceeding exercise. It has to be noted that some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signs need more space (see also § 5).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All measurements and angles are approximated.</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With jump exercises, the sign is placed 2 m before the jump, and there is a 2 m landing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area after the exercise. With exercise 320 (send over two jumps), the distance between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jumps are 4 m (2 m + 2 m). There can be 2 jumps in total in a course, but these can be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reused in multiple exercises. All jumps must be placed on the handling side.</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In cone exercises the height of the cone has to suit their purpose (see § 3.4.3.).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In figure exercises (119, 120, 121, 122, 221) the sign can be placed 1.5 to 2 m away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from the first cone or attached to the first cone.</a:t>
            </a:r>
            <a:br>
              <a:rPr lang="en-GB" sz="1800" dirty="0">
                <a:effectLst/>
                <a:latin typeface="Comic Sans MS" panose="030F0902030302020204" pitchFamily="66" charset="0"/>
                <a:ea typeface="Comic Sans MS" panose="030F0902030302020204" pitchFamily="66" charset="0"/>
                <a:cs typeface="Comic Sans MS" panose="030F0902030302020204" pitchFamily="66" charset="0"/>
              </a:rPr>
            </a:br>
            <a:r>
              <a:rPr lang="en-GB" sz="1800" dirty="0">
                <a:effectLst/>
                <a:latin typeface="Calibri" panose="020F0502020204030204" pitchFamily="34" charset="0"/>
                <a:ea typeface="Calibri" panose="020F0502020204030204" pitchFamily="34" charset="0"/>
              </a:rPr>
              <a:t>• After exercises which contain a recall as part of the exercise, the recall is done next to a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cone which is placed approximately 5 m after the sign and 1 m away from the walking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line (on the opposite side where the dog is handled). The height of the recall cone is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about 15 cm (see § 3.4.3.). In alternative to the recall cone one of the special recall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signs 321, 322, 323, 421, 422 are possible.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When planning and building the course, the judge must make sure that the course can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be performed by dogs of all sizes without the risk of getting unreasonable close to sign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holders of other exercises and other obstacles.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If problems occur, while building up the planned course, like having to less space or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having noticed dangerous places, the judge has the right to arrange small changes in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his/her original plan. However, he/she has to inform the handlers at the beginning of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the course orientation about these changes.   </a:t>
            </a:r>
            <a:endParaRPr lang="nb-NO" sz="1800" dirty="0">
              <a:effectLst/>
              <a:latin typeface="Calibri" panose="020F0502020204030204" pitchFamily="34" charset="0"/>
              <a:ea typeface="Calibri" panose="020F0502020204030204" pitchFamily="34" charset="0"/>
            </a:endParaRPr>
          </a:p>
          <a:p>
            <a:endParaRPr lang="nb-NO" dirty="0"/>
          </a:p>
        </p:txBody>
      </p:sp>
      <p:sp>
        <p:nvSpPr>
          <p:cNvPr id="106" name="TekstSylinder 105">
            <a:extLst>
              <a:ext uri="{FF2B5EF4-FFF2-40B4-BE49-F238E27FC236}">
                <a16:creationId xmlns:a16="http://schemas.microsoft.com/office/drawing/2014/main" id="{F6CEA0DC-017F-1A3E-9044-A2D23F2EEDCE}"/>
              </a:ext>
            </a:extLst>
          </p:cNvPr>
          <p:cNvSpPr txBox="1"/>
          <p:nvPr/>
        </p:nvSpPr>
        <p:spPr>
          <a:xfrm>
            <a:off x="6995030" y="-1144889"/>
            <a:ext cx="354584" cy="369332"/>
          </a:xfrm>
          <a:prstGeom prst="rect">
            <a:avLst/>
          </a:prstGeom>
          <a:noFill/>
          <a:ln>
            <a:solidFill>
              <a:schemeClr val="tx1"/>
            </a:solidFill>
          </a:ln>
        </p:spPr>
        <p:txBody>
          <a:bodyPr wrap="none" rtlCol="0">
            <a:spAutoFit/>
          </a:bodyPr>
          <a:lstStyle/>
          <a:p>
            <a:r>
              <a:rPr lang="nb-NO" dirty="0"/>
              <a:t> 1</a:t>
            </a:r>
          </a:p>
        </p:txBody>
      </p:sp>
      <p:sp>
        <p:nvSpPr>
          <p:cNvPr id="107" name="TekstSylinder 106">
            <a:extLst>
              <a:ext uri="{FF2B5EF4-FFF2-40B4-BE49-F238E27FC236}">
                <a16:creationId xmlns:a16="http://schemas.microsoft.com/office/drawing/2014/main" id="{12CE6715-800D-E63C-91D5-16840CCA10EB}"/>
              </a:ext>
            </a:extLst>
          </p:cNvPr>
          <p:cNvSpPr txBox="1"/>
          <p:nvPr/>
        </p:nvSpPr>
        <p:spPr>
          <a:xfrm>
            <a:off x="7422380" y="-1136872"/>
            <a:ext cx="354584" cy="369332"/>
          </a:xfrm>
          <a:prstGeom prst="rect">
            <a:avLst/>
          </a:prstGeom>
          <a:noFill/>
          <a:ln>
            <a:solidFill>
              <a:schemeClr val="tx1"/>
            </a:solidFill>
          </a:ln>
        </p:spPr>
        <p:txBody>
          <a:bodyPr wrap="none" rtlCol="0">
            <a:spAutoFit/>
          </a:bodyPr>
          <a:lstStyle/>
          <a:p>
            <a:r>
              <a:rPr lang="nb-NO" dirty="0"/>
              <a:t> 2</a:t>
            </a:r>
          </a:p>
        </p:txBody>
      </p:sp>
      <p:sp>
        <p:nvSpPr>
          <p:cNvPr id="108" name="TekstSylinder 107">
            <a:extLst>
              <a:ext uri="{FF2B5EF4-FFF2-40B4-BE49-F238E27FC236}">
                <a16:creationId xmlns:a16="http://schemas.microsoft.com/office/drawing/2014/main" id="{02BBBE8A-C6F8-268C-33F8-F81E4A4DD705}"/>
              </a:ext>
            </a:extLst>
          </p:cNvPr>
          <p:cNvSpPr txBox="1"/>
          <p:nvPr/>
        </p:nvSpPr>
        <p:spPr>
          <a:xfrm>
            <a:off x="7833491" y="-1136872"/>
            <a:ext cx="354584" cy="369332"/>
          </a:xfrm>
          <a:prstGeom prst="rect">
            <a:avLst/>
          </a:prstGeom>
          <a:noFill/>
          <a:ln>
            <a:solidFill>
              <a:schemeClr val="tx1"/>
            </a:solidFill>
          </a:ln>
        </p:spPr>
        <p:txBody>
          <a:bodyPr wrap="none" rtlCol="0">
            <a:spAutoFit/>
          </a:bodyPr>
          <a:lstStyle/>
          <a:p>
            <a:r>
              <a:rPr lang="nb-NO" dirty="0"/>
              <a:t> 3</a:t>
            </a:r>
          </a:p>
        </p:txBody>
      </p:sp>
      <p:sp>
        <p:nvSpPr>
          <p:cNvPr id="109" name="TekstSylinder 108">
            <a:extLst>
              <a:ext uri="{FF2B5EF4-FFF2-40B4-BE49-F238E27FC236}">
                <a16:creationId xmlns:a16="http://schemas.microsoft.com/office/drawing/2014/main" id="{B3ACF4F6-99FC-F219-DC6C-64C95307FE83}"/>
              </a:ext>
            </a:extLst>
          </p:cNvPr>
          <p:cNvSpPr txBox="1"/>
          <p:nvPr/>
        </p:nvSpPr>
        <p:spPr>
          <a:xfrm>
            <a:off x="8236685" y="-1136872"/>
            <a:ext cx="354584" cy="369332"/>
          </a:xfrm>
          <a:prstGeom prst="rect">
            <a:avLst/>
          </a:prstGeom>
          <a:noFill/>
          <a:ln>
            <a:solidFill>
              <a:schemeClr val="tx1"/>
            </a:solidFill>
          </a:ln>
        </p:spPr>
        <p:txBody>
          <a:bodyPr wrap="none" rtlCol="0">
            <a:spAutoFit/>
          </a:bodyPr>
          <a:lstStyle/>
          <a:p>
            <a:r>
              <a:rPr lang="nb-NO" dirty="0"/>
              <a:t> 4</a:t>
            </a:r>
          </a:p>
        </p:txBody>
      </p:sp>
      <p:sp>
        <p:nvSpPr>
          <p:cNvPr id="110" name="TekstSylinder 109">
            <a:extLst>
              <a:ext uri="{FF2B5EF4-FFF2-40B4-BE49-F238E27FC236}">
                <a16:creationId xmlns:a16="http://schemas.microsoft.com/office/drawing/2014/main" id="{9A682D0A-B8B2-6CD0-C5CF-FA7F40321D37}"/>
              </a:ext>
            </a:extLst>
          </p:cNvPr>
          <p:cNvSpPr txBox="1"/>
          <p:nvPr/>
        </p:nvSpPr>
        <p:spPr>
          <a:xfrm>
            <a:off x="8637023" y="-1136872"/>
            <a:ext cx="354584" cy="369332"/>
          </a:xfrm>
          <a:prstGeom prst="rect">
            <a:avLst/>
          </a:prstGeom>
          <a:noFill/>
          <a:ln>
            <a:solidFill>
              <a:schemeClr val="tx1"/>
            </a:solidFill>
          </a:ln>
        </p:spPr>
        <p:txBody>
          <a:bodyPr wrap="none" rtlCol="0">
            <a:spAutoFit/>
          </a:bodyPr>
          <a:lstStyle/>
          <a:p>
            <a:r>
              <a:rPr lang="nb-NO" dirty="0"/>
              <a:t> 5</a:t>
            </a:r>
          </a:p>
        </p:txBody>
      </p:sp>
      <p:sp>
        <p:nvSpPr>
          <p:cNvPr id="111" name="TekstSylinder 110">
            <a:extLst>
              <a:ext uri="{FF2B5EF4-FFF2-40B4-BE49-F238E27FC236}">
                <a16:creationId xmlns:a16="http://schemas.microsoft.com/office/drawing/2014/main" id="{1AF9EEB4-159B-AC1F-D7FF-B6397BBFDBF1}"/>
              </a:ext>
            </a:extLst>
          </p:cNvPr>
          <p:cNvSpPr txBox="1"/>
          <p:nvPr/>
        </p:nvSpPr>
        <p:spPr>
          <a:xfrm>
            <a:off x="9041490" y="-1136872"/>
            <a:ext cx="354584" cy="369332"/>
          </a:xfrm>
          <a:prstGeom prst="rect">
            <a:avLst/>
          </a:prstGeom>
          <a:noFill/>
          <a:ln>
            <a:solidFill>
              <a:schemeClr val="tx1"/>
            </a:solidFill>
          </a:ln>
        </p:spPr>
        <p:txBody>
          <a:bodyPr wrap="none" rtlCol="0">
            <a:spAutoFit/>
          </a:bodyPr>
          <a:lstStyle/>
          <a:p>
            <a:r>
              <a:rPr lang="nb-NO" dirty="0"/>
              <a:t> 6</a:t>
            </a:r>
          </a:p>
        </p:txBody>
      </p:sp>
      <p:sp>
        <p:nvSpPr>
          <p:cNvPr id="112" name="TekstSylinder 111">
            <a:extLst>
              <a:ext uri="{FF2B5EF4-FFF2-40B4-BE49-F238E27FC236}">
                <a16:creationId xmlns:a16="http://schemas.microsoft.com/office/drawing/2014/main" id="{A0F8605F-B780-6BAD-A92E-EB403D059250}"/>
              </a:ext>
            </a:extLst>
          </p:cNvPr>
          <p:cNvSpPr txBox="1"/>
          <p:nvPr/>
        </p:nvSpPr>
        <p:spPr>
          <a:xfrm>
            <a:off x="9465459" y="-1133076"/>
            <a:ext cx="354584" cy="369332"/>
          </a:xfrm>
          <a:prstGeom prst="rect">
            <a:avLst/>
          </a:prstGeom>
          <a:noFill/>
          <a:ln>
            <a:solidFill>
              <a:schemeClr val="tx1"/>
            </a:solidFill>
          </a:ln>
        </p:spPr>
        <p:txBody>
          <a:bodyPr wrap="none" rtlCol="0">
            <a:spAutoFit/>
          </a:bodyPr>
          <a:lstStyle/>
          <a:p>
            <a:r>
              <a:rPr lang="nb-NO" dirty="0"/>
              <a:t> 7</a:t>
            </a:r>
          </a:p>
        </p:txBody>
      </p:sp>
      <p:sp>
        <p:nvSpPr>
          <p:cNvPr id="113" name="TekstSylinder 112">
            <a:extLst>
              <a:ext uri="{FF2B5EF4-FFF2-40B4-BE49-F238E27FC236}">
                <a16:creationId xmlns:a16="http://schemas.microsoft.com/office/drawing/2014/main" id="{394AE852-E71D-6B02-9B96-224496D30FB6}"/>
              </a:ext>
            </a:extLst>
          </p:cNvPr>
          <p:cNvSpPr txBox="1"/>
          <p:nvPr/>
        </p:nvSpPr>
        <p:spPr>
          <a:xfrm>
            <a:off x="9878399" y="-1136589"/>
            <a:ext cx="354584" cy="369332"/>
          </a:xfrm>
          <a:prstGeom prst="rect">
            <a:avLst/>
          </a:prstGeom>
          <a:noFill/>
          <a:ln>
            <a:solidFill>
              <a:schemeClr val="tx1"/>
            </a:solidFill>
          </a:ln>
        </p:spPr>
        <p:txBody>
          <a:bodyPr wrap="none" rtlCol="0">
            <a:spAutoFit/>
          </a:bodyPr>
          <a:lstStyle/>
          <a:p>
            <a:r>
              <a:rPr lang="nb-NO" dirty="0"/>
              <a:t> 8</a:t>
            </a:r>
          </a:p>
        </p:txBody>
      </p:sp>
      <p:sp>
        <p:nvSpPr>
          <p:cNvPr id="114" name="TekstSylinder 113">
            <a:extLst>
              <a:ext uri="{FF2B5EF4-FFF2-40B4-BE49-F238E27FC236}">
                <a16:creationId xmlns:a16="http://schemas.microsoft.com/office/drawing/2014/main" id="{085EE668-F32C-29E0-B7F4-3FFF15A95483}"/>
              </a:ext>
            </a:extLst>
          </p:cNvPr>
          <p:cNvSpPr txBox="1"/>
          <p:nvPr/>
        </p:nvSpPr>
        <p:spPr>
          <a:xfrm>
            <a:off x="10287629" y="-1136872"/>
            <a:ext cx="354584" cy="369332"/>
          </a:xfrm>
          <a:prstGeom prst="rect">
            <a:avLst/>
          </a:prstGeom>
          <a:noFill/>
          <a:ln>
            <a:solidFill>
              <a:schemeClr val="tx1"/>
            </a:solidFill>
          </a:ln>
        </p:spPr>
        <p:txBody>
          <a:bodyPr wrap="none" rtlCol="0">
            <a:spAutoFit/>
          </a:bodyPr>
          <a:lstStyle/>
          <a:p>
            <a:r>
              <a:rPr lang="nb-NO" dirty="0"/>
              <a:t> 9</a:t>
            </a:r>
          </a:p>
        </p:txBody>
      </p:sp>
      <p:sp>
        <p:nvSpPr>
          <p:cNvPr id="115" name="TekstSylinder 114">
            <a:extLst>
              <a:ext uri="{FF2B5EF4-FFF2-40B4-BE49-F238E27FC236}">
                <a16:creationId xmlns:a16="http://schemas.microsoft.com/office/drawing/2014/main" id="{1BC84E9D-A56C-895C-D761-0E94B5D682C6}"/>
              </a:ext>
            </a:extLst>
          </p:cNvPr>
          <p:cNvSpPr txBox="1"/>
          <p:nvPr/>
        </p:nvSpPr>
        <p:spPr>
          <a:xfrm>
            <a:off x="10703737" y="-1133076"/>
            <a:ext cx="418704" cy="369332"/>
          </a:xfrm>
          <a:prstGeom prst="rect">
            <a:avLst/>
          </a:prstGeom>
          <a:noFill/>
          <a:ln>
            <a:solidFill>
              <a:schemeClr val="tx1"/>
            </a:solidFill>
          </a:ln>
        </p:spPr>
        <p:txBody>
          <a:bodyPr wrap="none" rtlCol="0">
            <a:spAutoFit/>
          </a:bodyPr>
          <a:lstStyle/>
          <a:p>
            <a:r>
              <a:rPr lang="nb-NO" dirty="0"/>
              <a:t>10</a:t>
            </a:r>
          </a:p>
        </p:txBody>
      </p:sp>
      <p:sp>
        <p:nvSpPr>
          <p:cNvPr id="116" name="TekstSylinder 115">
            <a:extLst>
              <a:ext uri="{FF2B5EF4-FFF2-40B4-BE49-F238E27FC236}">
                <a16:creationId xmlns:a16="http://schemas.microsoft.com/office/drawing/2014/main" id="{473E0C46-0E65-CF45-9013-95D040CE7481}"/>
              </a:ext>
            </a:extLst>
          </p:cNvPr>
          <p:cNvSpPr txBox="1"/>
          <p:nvPr/>
        </p:nvSpPr>
        <p:spPr>
          <a:xfrm>
            <a:off x="11178122" y="-1136872"/>
            <a:ext cx="418704" cy="369332"/>
          </a:xfrm>
          <a:prstGeom prst="rect">
            <a:avLst/>
          </a:prstGeom>
          <a:noFill/>
          <a:ln>
            <a:solidFill>
              <a:schemeClr val="tx1"/>
            </a:solidFill>
          </a:ln>
        </p:spPr>
        <p:txBody>
          <a:bodyPr wrap="none" rtlCol="0">
            <a:spAutoFit/>
          </a:bodyPr>
          <a:lstStyle/>
          <a:p>
            <a:r>
              <a:rPr lang="nb-NO" dirty="0"/>
              <a:t>11</a:t>
            </a:r>
          </a:p>
        </p:txBody>
      </p:sp>
      <p:sp>
        <p:nvSpPr>
          <p:cNvPr id="117" name="TekstSylinder 116">
            <a:extLst>
              <a:ext uri="{FF2B5EF4-FFF2-40B4-BE49-F238E27FC236}">
                <a16:creationId xmlns:a16="http://schemas.microsoft.com/office/drawing/2014/main" id="{D5B4EF1D-580D-47DB-B898-9867C5062F6E}"/>
              </a:ext>
            </a:extLst>
          </p:cNvPr>
          <p:cNvSpPr txBox="1"/>
          <p:nvPr/>
        </p:nvSpPr>
        <p:spPr>
          <a:xfrm>
            <a:off x="7007447" y="-675456"/>
            <a:ext cx="418704" cy="369332"/>
          </a:xfrm>
          <a:prstGeom prst="rect">
            <a:avLst/>
          </a:prstGeom>
          <a:noFill/>
          <a:ln>
            <a:solidFill>
              <a:schemeClr val="tx1"/>
            </a:solidFill>
          </a:ln>
        </p:spPr>
        <p:txBody>
          <a:bodyPr wrap="none" rtlCol="0">
            <a:spAutoFit/>
          </a:bodyPr>
          <a:lstStyle/>
          <a:p>
            <a:r>
              <a:rPr lang="nb-NO" dirty="0"/>
              <a:t>12</a:t>
            </a:r>
          </a:p>
        </p:txBody>
      </p:sp>
      <p:sp>
        <p:nvSpPr>
          <p:cNvPr id="118" name="TekstSylinder 117">
            <a:extLst>
              <a:ext uri="{FF2B5EF4-FFF2-40B4-BE49-F238E27FC236}">
                <a16:creationId xmlns:a16="http://schemas.microsoft.com/office/drawing/2014/main" id="{A4955089-4E6A-3892-1CAE-FF66F4BEC356}"/>
              </a:ext>
            </a:extLst>
          </p:cNvPr>
          <p:cNvSpPr txBox="1"/>
          <p:nvPr/>
        </p:nvSpPr>
        <p:spPr>
          <a:xfrm>
            <a:off x="7470588" y="-678439"/>
            <a:ext cx="418704" cy="369332"/>
          </a:xfrm>
          <a:prstGeom prst="rect">
            <a:avLst/>
          </a:prstGeom>
          <a:noFill/>
          <a:ln>
            <a:solidFill>
              <a:schemeClr val="tx1"/>
            </a:solidFill>
          </a:ln>
        </p:spPr>
        <p:txBody>
          <a:bodyPr wrap="none" rtlCol="0">
            <a:spAutoFit/>
          </a:bodyPr>
          <a:lstStyle/>
          <a:p>
            <a:r>
              <a:rPr lang="nb-NO" dirty="0"/>
              <a:t>13</a:t>
            </a:r>
          </a:p>
        </p:txBody>
      </p:sp>
      <p:sp>
        <p:nvSpPr>
          <p:cNvPr id="119" name="TekstSylinder 118">
            <a:extLst>
              <a:ext uri="{FF2B5EF4-FFF2-40B4-BE49-F238E27FC236}">
                <a16:creationId xmlns:a16="http://schemas.microsoft.com/office/drawing/2014/main" id="{52B58D9B-E3B1-9018-DC59-B7B9643BDB6B}"/>
              </a:ext>
            </a:extLst>
          </p:cNvPr>
          <p:cNvSpPr txBox="1"/>
          <p:nvPr/>
        </p:nvSpPr>
        <p:spPr>
          <a:xfrm>
            <a:off x="7946434" y="-673566"/>
            <a:ext cx="418704" cy="369332"/>
          </a:xfrm>
          <a:prstGeom prst="rect">
            <a:avLst/>
          </a:prstGeom>
          <a:noFill/>
          <a:ln>
            <a:solidFill>
              <a:schemeClr val="tx1"/>
            </a:solidFill>
          </a:ln>
        </p:spPr>
        <p:txBody>
          <a:bodyPr wrap="none" rtlCol="0">
            <a:spAutoFit/>
          </a:bodyPr>
          <a:lstStyle/>
          <a:p>
            <a:r>
              <a:rPr lang="nb-NO" dirty="0"/>
              <a:t>14</a:t>
            </a:r>
          </a:p>
        </p:txBody>
      </p:sp>
      <p:sp>
        <p:nvSpPr>
          <p:cNvPr id="120" name="TekstSylinder 119">
            <a:extLst>
              <a:ext uri="{FF2B5EF4-FFF2-40B4-BE49-F238E27FC236}">
                <a16:creationId xmlns:a16="http://schemas.microsoft.com/office/drawing/2014/main" id="{32EB1061-0861-B20F-290A-59398B003CAB}"/>
              </a:ext>
            </a:extLst>
          </p:cNvPr>
          <p:cNvSpPr txBox="1"/>
          <p:nvPr/>
        </p:nvSpPr>
        <p:spPr>
          <a:xfrm>
            <a:off x="8420360" y="-673566"/>
            <a:ext cx="418704" cy="369332"/>
          </a:xfrm>
          <a:prstGeom prst="rect">
            <a:avLst/>
          </a:prstGeom>
          <a:noFill/>
          <a:ln>
            <a:solidFill>
              <a:schemeClr val="tx1"/>
            </a:solidFill>
          </a:ln>
        </p:spPr>
        <p:txBody>
          <a:bodyPr wrap="none" rtlCol="0">
            <a:spAutoFit/>
          </a:bodyPr>
          <a:lstStyle/>
          <a:p>
            <a:r>
              <a:rPr lang="nb-NO" dirty="0"/>
              <a:t>15</a:t>
            </a:r>
          </a:p>
        </p:txBody>
      </p:sp>
      <p:sp>
        <p:nvSpPr>
          <p:cNvPr id="121" name="TekstSylinder 120">
            <a:extLst>
              <a:ext uri="{FF2B5EF4-FFF2-40B4-BE49-F238E27FC236}">
                <a16:creationId xmlns:a16="http://schemas.microsoft.com/office/drawing/2014/main" id="{CA7AE57F-6B11-F445-2056-2461EF2CD794}"/>
              </a:ext>
            </a:extLst>
          </p:cNvPr>
          <p:cNvSpPr txBox="1"/>
          <p:nvPr/>
        </p:nvSpPr>
        <p:spPr>
          <a:xfrm>
            <a:off x="8883760" y="-673566"/>
            <a:ext cx="418704" cy="369332"/>
          </a:xfrm>
          <a:prstGeom prst="rect">
            <a:avLst/>
          </a:prstGeom>
          <a:noFill/>
          <a:ln>
            <a:solidFill>
              <a:schemeClr val="tx1"/>
            </a:solidFill>
          </a:ln>
        </p:spPr>
        <p:txBody>
          <a:bodyPr wrap="none" rtlCol="0">
            <a:spAutoFit/>
          </a:bodyPr>
          <a:lstStyle/>
          <a:p>
            <a:r>
              <a:rPr lang="nb-NO" dirty="0"/>
              <a:t>16</a:t>
            </a:r>
          </a:p>
        </p:txBody>
      </p:sp>
      <p:sp>
        <p:nvSpPr>
          <p:cNvPr id="122" name="TekstSylinder 121">
            <a:extLst>
              <a:ext uri="{FF2B5EF4-FFF2-40B4-BE49-F238E27FC236}">
                <a16:creationId xmlns:a16="http://schemas.microsoft.com/office/drawing/2014/main" id="{D002C574-B1E4-C5CC-A5FF-59BFA47C2D0D}"/>
              </a:ext>
            </a:extLst>
          </p:cNvPr>
          <p:cNvSpPr txBox="1"/>
          <p:nvPr/>
        </p:nvSpPr>
        <p:spPr>
          <a:xfrm>
            <a:off x="9346901" y="-678439"/>
            <a:ext cx="418704" cy="369332"/>
          </a:xfrm>
          <a:prstGeom prst="rect">
            <a:avLst/>
          </a:prstGeom>
          <a:noFill/>
          <a:ln>
            <a:solidFill>
              <a:schemeClr val="tx1"/>
            </a:solidFill>
          </a:ln>
        </p:spPr>
        <p:txBody>
          <a:bodyPr wrap="none" rtlCol="0">
            <a:spAutoFit/>
          </a:bodyPr>
          <a:lstStyle/>
          <a:p>
            <a:r>
              <a:rPr lang="nb-NO" dirty="0"/>
              <a:t>17</a:t>
            </a:r>
          </a:p>
        </p:txBody>
      </p:sp>
      <p:sp>
        <p:nvSpPr>
          <p:cNvPr id="123" name="TekstSylinder 122">
            <a:extLst>
              <a:ext uri="{FF2B5EF4-FFF2-40B4-BE49-F238E27FC236}">
                <a16:creationId xmlns:a16="http://schemas.microsoft.com/office/drawing/2014/main" id="{4B820A3B-9313-9E4D-AB13-FBF2090F843D}"/>
              </a:ext>
            </a:extLst>
          </p:cNvPr>
          <p:cNvSpPr txBox="1"/>
          <p:nvPr/>
        </p:nvSpPr>
        <p:spPr>
          <a:xfrm>
            <a:off x="9814279" y="-678439"/>
            <a:ext cx="418704" cy="369332"/>
          </a:xfrm>
          <a:prstGeom prst="rect">
            <a:avLst/>
          </a:prstGeom>
          <a:noFill/>
          <a:ln>
            <a:solidFill>
              <a:schemeClr val="tx1"/>
            </a:solidFill>
          </a:ln>
        </p:spPr>
        <p:txBody>
          <a:bodyPr wrap="none" rtlCol="0">
            <a:spAutoFit/>
          </a:bodyPr>
          <a:lstStyle/>
          <a:p>
            <a:r>
              <a:rPr lang="nb-NO" dirty="0"/>
              <a:t>18</a:t>
            </a:r>
          </a:p>
        </p:txBody>
      </p:sp>
      <p:sp>
        <p:nvSpPr>
          <p:cNvPr id="124" name="TekstSylinder 123">
            <a:extLst>
              <a:ext uri="{FF2B5EF4-FFF2-40B4-BE49-F238E27FC236}">
                <a16:creationId xmlns:a16="http://schemas.microsoft.com/office/drawing/2014/main" id="{8B03445D-117F-86D5-DC34-B1F51C8F5306}"/>
              </a:ext>
            </a:extLst>
          </p:cNvPr>
          <p:cNvSpPr txBox="1"/>
          <p:nvPr/>
        </p:nvSpPr>
        <p:spPr>
          <a:xfrm>
            <a:off x="10286401" y="-678439"/>
            <a:ext cx="418704" cy="369332"/>
          </a:xfrm>
          <a:prstGeom prst="rect">
            <a:avLst/>
          </a:prstGeom>
          <a:noFill/>
          <a:ln>
            <a:solidFill>
              <a:schemeClr val="tx1"/>
            </a:solidFill>
          </a:ln>
        </p:spPr>
        <p:txBody>
          <a:bodyPr wrap="none" rtlCol="0">
            <a:spAutoFit/>
          </a:bodyPr>
          <a:lstStyle/>
          <a:p>
            <a:r>
              <a:rPr lang="nb-NO" dirty="0"/>
              <a:t>19</a:t>
            </a:r>
          </a:p>
        </p:txBody>
      </p:sp>
      <p:sp>
        <p:nvSpPr>
          <p:cNvPr id="125" name="TekstSylinder 124">
            <a:extLst>
              <a:ext uri="{FF2B5EF4-FFF2-40B4-BE49-F238E27FC236}">
                <a16:creationId xmlns:a16="http://schemas.microsoft.com/office/drawing/2014/main" id="{870AAA97-DCCB-CD40-FDFE-A1A9F6506692}"/>
              </a:ext>
            </a:extLst>
          </p:cNvPr>
          <p:cNvSpPr txBox="1"/>
          <p:nvPr/>
        </p:nvSpPr>
        <p:spPr>
          <a:xfrm>
            <a:off x="10758523" y="-685562"/>
            <a:ext cx="418704" cy="369332"/>
          </a:xfrm>
          <a:prstGeom prst="rect">
            <a:avLst/>
          </a:prstGeom>
          <a:noFill/>
          <a:ln>
            <a:solidFill>
              <a:schemeClr val="tx1"/>
            </a:solidFill>
          </a:ln>
        </p:spPr>
        <p:txBody>
          <a:bodyPr wrap="none" rtlCol="0">
            <a:spAutoFit/>
          </a:bodyPr>
          <a:lstStyle/>
          <a:p>
            <a:r>
              <a:rPr lang="nb-NO" dirty="0"/>
              <a:t>20</a:t>
            </a:r>
          </a:p>
        </p:txBody>
      </p:sp>
    </p:spTree>
    <p:extLst>
      <p:ext uri="{BB962C8B-B14F-4D97-AF65-F5344CB8AC3E}">
        <p14:creationId xmlns:p14="http://schemas.microsoft.com/office/powerpoint/2010/main" val="419169226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778</Words>
  <Application>Microsoft Macintosh PowerPoint</Application>
  <PresentationFormat>Widescreen</PresentationFormat>
  <Paragraphs>22</Paragraphs>
  <Slides>1</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vt:i4>
      </vt:variant>
    </vt:vector>
  </HeadingPairs>
  <TitlesOfParts>
    <vt:vector size="6" baseType="lpstr">
      <vt:lpstr>Arial</vt:lpstr>
      <vt:lpstr>Calibri</vt:lpstr>
      <vt:lpstr>Calibri Light</vt:lpstr>
      <vt:lpstr>Comic Sans MS</vt:lpstr>
      <vt:lpstr>Office-tema</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Solveig Zetterstrøm</dc:creator>
  <cp:lastModifiedBy>Solveig Zetterstrøm</cp:lastModifiedBy>
  <cp:revision>2</cp:revision>
  <dcterms:created xsi:type="dcterms:W3CDTF">2023-10-13T09:01:26Z</dcterms:created>
  <dcterms:modified xsi:type="dcterms:W3CDTF">2023-10-13T09:27:52Z</dcterms:modified>
</cp:coreProperties>
</file>